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72" r:id="rId6"/>
    <p:sldId id="259" r:id="rId7"/>
    <p:sldId id="260" r:id="rId8"/>
    <p:sldId id="261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65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28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8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2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09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92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37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62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2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8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7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20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5DD46-F475-427C-9258-B5B0842FE898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4D732-65EF-437C-914F-1F64A6942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0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96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Express yourself</a:t>
            </a:r>
            <a:endParaRPr lang="en-GB" sz="96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>
                <a:latin typeface="Comic Sans MS" panose="030F0702030302020204" pitchFamily="66" charset="0"/>
              </a:rPr>
              <a:t>By the home learning crew 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1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Flynn exploring the outdoors!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s://tapestryjournal.com/6q/pages/s_9202/p_02-2021/m_o_83786_qftnmjf2x92hnb4938x3tqjkfq39046q.jpg?s=9202&amp;u=660&amp;Expires=1612810452&amp;Signature=HbCmy4GrR2rCqFIOjsXQJ1~W-sTlZcZwSZOmezlrUXa03zgl1zOPm8BztZFZrTDgoWiFiQmOGx3o4QzlUSxzIFGmVvYApzRXwwPQRkl39W6OcPGIxglI4o-~aMesmOzCnm8mwH6cKuyTGKO34~yP8Zqat-LQMMKjAjNjNt8UeFzcTr8r3pPlvEmOF4OlEpJVzNuKNjXDIVddAV07DEixLfJsUkVEdEfjLPsgCFcnM6aFdSrA1~k7hqq3U2AF5GQVYUWUkuFZ5TK9lFtJbqGXwJo-9T6fAbqYxD0Y8Exj5753BSoqg~A07HHZkYGLSYoBTZ3WnHkG2f0d7-vrtcJ5Wg__&amp;Key-Pair-Id=APKAJUSDRV55TOQKSA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05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Charlie cuddling his guinea pig… it makes him feel happy and full of love!</a:t>
            </a:r>
            <a:endParaRPr lang="en-GB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https://tapestryjournal.com/zk/pages/s_9202/p_02-2021/m_o_83757_s8t96fedw81gc3g5n0c78tameny9p0zk.jpg?s=9202&amp;u=660&amp;Expires=1612810452&amp;Signature=NfCViDXVI7zbCGY8hmGTJMaol5Hc~rO1TkzFAs9cfBhabA-bRGZq-uSISPR8-25LwEyD7tILbxEmpjxpYs~eoilPnJsVvA2yqXTpon2YZNY3vj5k4PjRM3RztWGfkQXoYqYO015Id6OQQbdrM1c-OwsEDaQhIHFDgKhYcYYAWqyqG6RPfVAK62CIYnoB0xrroZjQgD2f-7XwkYn2hWsYAarRUoAxCdzmEjTKvRyVfqHF2RSzFlLKn8O-aTY39owr37W-NL-98ZYIEGJJa4ej9koVpnKLJ1upNYVorRwKwWKmcQiFoLWWAgk-w11Kn-tq4zZkEXFQniZHzL1EGFyuHw__&amp;Key-Pair-Id=APKAJUSDRV55TOQKSA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2896"/>
            <a:ext cx="5321564" cy="399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56981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Jakob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feeling happy to be outside enjoying the fresh air.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s://tapestryjournal.com/bz/pages/s_9202/p_02-2021/m_o_83743_m27w89x76qs0zp7f4yhyxkc6s0ahdhbz.jpg?s=9202&amp;u=660&amp;Expires=1612810452&amp;Signature=RnO~gGjqdxCPsSbKdAcICM188HBZOKtyJpk98HfGauetUlLoKa6toWl3cDeINNhpKZvbO1oHMuYTt9nUbZ4axCuuCTjmhZ~kSNrt~y2VfE~zqjNRi6q97RlP6B5U9yFeYfeNLiP1mSEcGcrRhMMq7C06-1wO6OdvJI0-QcWdQcuzgb4byG8jWW-eZ5yuPfCDyl6RxdFbCpu27T99Vfa-wz6xyv8s2fpoatXUbjDv1pC223g3VIVCwrZlVsEx-jtndgeID1XYgyQRka~ypG4PjvXUnlaY6IC0ebhFsB2kEYYrSSkUktn~oycgUrbhnQK0Bg6ZSS9Mdf4n88NCEab9qg__&amp;Key-Pair-Id=APKAJUSDRV55TOQKS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16" y="116633"/>
            <a:ext cx="407484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Katie enjoying a </a:t>
            </a:r>
            <a:r>
              <a:rPr lang="en-GB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</a:t>
            </a:r>
            <a:r>
              <a:rPr lang="en-GB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itchen boogie!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170" name="Picture 2" descr="https://tapestryjournal.com/wv/pages/s_9202/p_02-2021/m_o_83734_v5nvyny0mwyyc15fccerzdac8099nawv.jpg?s=9202&amp;u=660&amp;Expires=1612810452&amp;Signature=U7NTLJgd-By~ZewSSOY9NvMGeLWRhyeKH6I~2HmuLOlbaC7ph9lcsM4w73Gh5FRbDGU-pfoxXjxe6mb-Dep9kplWkaELmjNerKVtJBPW0F7LiBrgn6dH-na18HjZ0qiQ4BcW1UvoAka27CVSZviGwRgYSF-IBBSWrmd8GJuehGnRz9W90HvLhGah1c5Zv8YSdRoCWQvFFD4xa2WHAmqBJJMSAj2UxfR9OvGNZ3y2UCCu68uaQ9QdReVvIl0eZa-tzUfEdgoQd0ceoXB0ygZY0AGOly3X6yGBgw~vCwHulLeOe0oaA7YRi4eYTaXPTs2rfDmw-Z-M33hBLfz6WXt1iA__&amp;Key-Pair-Id=APKAJUSDRV55TOQKSA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30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Seb</a:t>
            </a:r>
            <a:r>
              <a:rPr lang="en-GB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expressing himself in the kitchen.</a:t>
            </a:r>
            <a:endParaRPr lang="en-GB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4" name="Picture 2" descr="https://tapestryjournal.com/7a/pages/s_9202/p_02-2021/m_o_83696_70esyg46s4kj1rfe8c8pmwtbrq6q7y7a.jpg?s=9202&amp;u=660&amp;Expires=1612810452&amp;Signature=Ii2q~eFLtWJL-fHkMtGMAkJYk04HTSiAl5VttZQ7GomUNTXpZOXDWlJFOidk3cz0fIW~Wncd7Zeru4irP7pfVuR6V8yr6WpGl3uM1qKvRDbF5qnMbMXVU5DuKUvLCEc134LfMkiPYGWkp1kLXNKeqyvky6zTcZDNsId8q1SvkNZOHk3MFCV2BeDaKpbjiU3BHWzVMpFkvYzKceCMq2JzMYFW6uK22Y7Jjf1nZkzCvLUoF1WXeeu6jXZRNKD7jm6jsfqTqsghIxAAKPl~sW19RyITdZz0Zn92joPnH7sCnOcyb1GBtcECMTDXU93~DVvboUdGyBpUbDWjIuci6OCEUA__&amp;Key-Pair-Id=APKAJUSDRV55TOQKS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3775956" cy="503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3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Poppy expressing herself through art.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s://tapestryjournal.com/jx/pages/s_9202/p_02-2021/m_o_83690_b2ry41qaha5cfyxz42sb46622zc1qrjx.jpg?s=9202&amp;u=660&amp;Expires=1612810452&amp;Signature=EnuI4woubW8pNhDnCsxs3FkA7B5LDvd70VjiE4HqxNf8p-N-gSa4UFDLQBxoKe9b3O5oM-4vCTOBrGXQdRHiJ2~VvFH9nS8Uy3mjRHOldulAENLEPXNUmGtGPpNHJbywg9BtpmbRHhBU9WYVaL5RVIzcFGdNmdLZ0RtLp7MKdblSX71Hbrm~gO80O4ft1Bb7m0AlhhQ7SEUD~vHZDP1bE4cBh0yHgcBbOlvScTUABqMeQYxRpGXsGuSjofaELFO2KX4l-B1lP0YZ6WgmE4DvMxYZttAFsy5Ciw5uHl90-Y3Zocmdl2hw6wDa3HBv3~ZsUJ~JoBLSO-IIhfMyF0ObYA__&amp;Key-Pair-Id=APKAJUSDRV55TOQKS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765612" cy="502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 a tasty looking cake Eleanor!</a:t>
            </a:r>
            <a:endParaRPr lang="en-GB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42" name="Picture 2" descr="https://tapestryjournal.com/f1/pages/s_9202/p_02-2021/m_o_83658_7knxdz9drcqfavj5yaaxdgrb4zcb4sf1.jpg?s=9202&amp;u=660&amp;Expires=1612810452&amp;Signature=jNrClY~ocEZhR5xC2oawi3xi00cAffi22QuxXUx-4FAvTKloGefm-3AcUte9FdkjjrHY5trbpTx94wiSZSmNuMkA3PnDFgYcuYJY41B~GxlTOM-g5xuermEVSLegMnFomxshS7dUfR8dPY0qtjClvBX4zRYizlUoy2iLX5p~dlw1OrwNhflZ0o-xn6k7QOEsb78j7kP5KBWQ9fT1DVbVOTcPZMadvHhU3zjl6PIubK6~gULDQVijTryCttmhvHmzYhT2Q-pOXGMAqzwtxWYhHPRGDPxNtU07LTnu8ozzyQYDuN7OtwCL50rzU-ej1GHeHFat2UCzUYjJ9H~OmFtP0Q__&amp;Key-Pair-Id=APKAJUSDRV55TOQKS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17" y="1628800"/>
            <a:ext cx="3020566" cy="512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Flynn having a great time fishing!</a:t>
            </a:r>
            <a:endParaRPr lang="en-GB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tapestryjournal.com/f4/pages/s_9202/p_02-2021/m_o_83787_fmagaf6znyhc6ac1f8xpjtt24sxgamf4.jpg?s=9202&amp;u=660&amp;Expires=1612810452&amp;Signature=UncmUfoyS9T43YuH99zlNMGOCXgO5xGviRVbwX4BY6VeHP8X0slxJBXO8GxK3fYu6MI3XniOEOdxQLTnFdwj4y16O3TJn65W1r99oggiSHhRFmZtQBkv8rmlVGRejzzc1~-Ns3Mt5MdcA1hjG61vnNHAR3X4C8yziERwey8CG5skJbsconTg6U3Ya56a1Tuym1nozteu4gG1FpoklrMgIrIeQ37qeqHlctkQjJXpvOVLoEakk995R-dgNsbytzuq~~JDA88R5zaWNEKUtzfRaA--RFn1A-cINeFMajYyCfliEf0P38CM6x638ISn6xET2z4MNPdH6VbI4LCQVzIS~g__&amp;Key-Pair-Id=APKAJUSDRV55TOQKSA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57" y="1600200"/>
            <a:ext cx="36198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55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Lucy’s super art work!</a:t>
            </a:r>
            <a:endParaRPr lang="en-GB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290" name="Picture 2" descr="https://tapestryjournal.com/rk/pages/s_9202/p_02-2021/m_o_83401_bz3ske1b0zvegy4rgf8bpp90xrdzw9rk.jpg?s=9202&amp;u=660&amp;Expires=1612810452&amp;Signature=eD9yL58gp2CxvLCZsuH1~TmL1TqgXCvKuXTyxtuXT3sL-Nr-n9ChRWrxezdBOJqkE5lSxFa-0xdCr29EmW0rIkDUdick8nBfaEZyWqBAj3ynfsnLh3CtSP2QzdBOvDViWOjYgQz8avekf7qPtu5ADOmZ3cjaA1D6eBWePksXyn5YzjjUZ7GtT74cNjCGG693o5TDot3HjlInwA~fSCiO8W9QKCvo~U3ky22mHBLoAEopS4bn7XV2u2rorI58zrjhetkJiKA5aRWcKWmtf~b-QVnH0X4j77~-Qx-l-Sw-jLwNWHUQS~-h4wXCjtaApaj-2ufZ5vvSEO6ogYXzMkquNQ__&amp;Key-Pair-Id=APKAJUSDRV55TOQKS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35216"/>
            <a:ext cx="339056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Superstar dancer Teddy!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tapestryjournal.com/xt/pages/s_9202/p_02-2021/m_o_84389_gwk005fd5whnb6gjj154cb0dtx3sykxt.jpg?s=9202&amp;u=660&amp;Expires=1612965980&amp;Signature=jitSJEi0ntC1v6cMoUwGk9ydTolcsusHa8CZqla1wW5SGmIZCHgBsTWQp1syQU7q8Bzan9M3tpr8cMnEFYwdLJI-sxNHlg5vpkcnYJt5k6amR-zf4ogWY~rquoI2-~lP6tPO5OSIMzjzrbk5s7QQwrNtDXOkho-9YRxlLnGjmIaNrIuGE9jUsqtxx2Imj4P2gANljw6uLFIvCD4KDF8s-A2VfZ4D7ulRo3Gbcth2kJgdIUXyPh3AxBCY~kpQt3J5bvyZbsuqZgTSILeV90RqbP8ScyRnSbe2lY3ebz1oiyDeB34LSCmJ0KrxCqhOgxvVMbMi3Xy4ri5cg~OlJygxvA__&amp;Key-Pair-Id=APKAJUSDRV55TOQKS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87" y="1844824"/>
            <a:ext cx="2182026" cy="47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56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Saoirse expressing herself making a coaster!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tapestryjournal.com/fn/pages/s_9202/p_02-2021/m_o_83815_pnxws72hdzyc7ebg7yvhvkycjr6pkpfn.jpg?s=9202&amp;u=660&amp;Expires=1612810452&amp;Signature=jfVxvdMWWkmGzVrvWjaWbxXoizyN0ypXKwbHfNcxJsdNQKtrHhxPHvw8-bIC0Wk9CZ2B2tNpOwBnATnu2YG9uUgKMVr0-8swplfT7XA0tRyZS6qF07xx6gp2C8Z~R0On3QojfK8DSzSFkNkwoad1Llzk8jhOvtJYjB-Xaa2l0uyDVrtDa1euxN-rgu3fjDdYGIfT~Bhd4dYuOOG4QogGgDnajOVeE-Ssy13WfJeLo5xOnTkhUbyauAiEKXKfbZc8x4WUW8hivmYokglAYEkf9FPku9IHiY0O1waTEWeYVOLFoCVn63bPkfrNSwlaNU0xTOUvQColA7K9EBXdfXXelA__&amp;Key-Pair-Id=APKAJUSDRV55TOQKSA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8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476672"/>
            <a:ext cx="770485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 have loved seeing all the ways you express yourselves.</a:t>
            </a:r>
          </a:p>
          <a:p>
            <a:pPr algn="ctr"/>
            <a:r>
              <a:rPr lang="en-GB" sz="440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 is so important at the moment that we keep doing things that make us happy.</a:t>
            </a:r>
            <a:endParaRPr lang="en-GB" sz="4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AutoShape 2" descr="Image result for express yourself"/>
          <p:cNvSpPr>
            <a:spLocks noChangeAspect="1" noChangeArrowheads="1"/>
          </p:cNvSpPr>
          <p:nvPr/>
        </p:nvSpPr>
        <p:spPr bwMode="auto">
          <a:xfrm>
            <a:off x="1187624" y="16288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16" name="Picture 4" descr="Image result for express yoursel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49080"/>
            <a:ext cx="2284512" cy="228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1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64012" y="-1066768"/>
            <a:ext cx="404812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4725144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Lydia singing on stage </a:t>
            </a:r>
            <a:endParaRPr lang="en-GB" sz="4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9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Superstar cheerleader Lucy!</a:t>
            </a:r>
            <a:endParaRPr lang="en-GB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467329" cy="447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21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Eleanor expressing herself by writing letters.</a:t>
            </a:r>
            <a:endParaRPr lang="en-GB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266" name="Picture 2" descr="https://tapestryjournal.com/x3/pages/s_9202/p_02-2021/m_o_83659_hp2fayyhyyf70mgp18by63q60jqs2ex3.jpg?s=9202&amp;u=660&amp;Expires=1612810452&amp;Signature=b~MsZKY9oo9XdTUWHnhb3KSYyIedWJppQ~2Dp3lWMgB4MvDcv-1UnMRaSvdz3krbpnxVQ5Rx9BG15iq7ck4O5vzRjPtM8tlCYWLUdF1rkBigPNipMMtfPV2kMgOmApsTkzzu0NOCNKI~-zdSmPfvH-m75XcZwWwWhI-pyWRuNHnsbJXlziKQCUBU~N5sGFlQart9UN0Hd0Bw0JTFkk~AAg~9dvi6d-9UUd-l0ID2IDviP5GxIXJnt8VyqDdyhNsVFEoiX7InY-5fJzAZDMLt79zZf93IUKL6Yo5jcErPWIcx3U-K3UFGIFFMUbaEPt5kiLKkLz-sAqOTrRjNq7BC4g__&amp;Key-Pair-Id=APKAJUSDRV55TOQKS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729608" cy="497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2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Little rock star Mya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3644900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07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Poppy and her pretty painting </a:t>
            </a:r>
            <a:endParaRPr lang="en-GB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600400" cy="480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4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16632"/>
            <a:ext cx="3744416" cy="499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229200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Jasmine enjoying fresh air and exercise</a:t>
            </a:r>
            <a:r>
              <a:rPr lang="en-GB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endParaRPr lang="en-GB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79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Liam expressing himself through painting.</a:t>
            </a:r>
            <a:endParaRPr lang="en-GB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6" y="1772816"/>
            <a:ext cx="3138487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6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1378</TotalTime>
  <Words>153</Words>
  <Application>Microsoft Office PowerPoint</Application>
  <PresentationFormat>On-screen Show (4:3)</PresentationFormat>
  <Paragraphs>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Comic Sans MS</vt:lpstr>
      <vt:lpstr>Office Theme</vt:lpstr>
      <vt:lpstr>Express yourself</vt:lpstr>
      <vt:lpstr>Saoirse expressing herself making a coaster!</vt:lpstr>
      <vt:lpstr>PowerPoint Presentation</vt:lpstr>
      <vt:lpstr>Superstar cheerleader Lucy!</vt:lpstr>
      <vt:lpstr>Eleanor expressing herself by writing letters.</vt:lpstr>
      <vt:lpstr>Little rock star Mya</vt:lpstr>
      <vt:lpstr>Poppy and her pretty painting </vt:lpstr>
      <vt:lpstr>PowerPoint Presentation</vt:lpstr>
      <vt:lpstr>Liam expressing himself through painting.</vt:lpstr>
      <vt:lpstr>Flynn exploring the outdoors!</vt:lpstr>
      <vt:lpstr>Charlie cuddling his guinea pig… it makes him feel happy and full of love!</vt:lpstr>
      <vt:lpstr>Jakob feeling happy to be outside enjoying the fresh air.</vt:lpstr>
      <vt:lpstr>Katie enjoying a kitchen boogie!</vt:lpstr>
      <vt:lpstr>Seb expressing himself in the kitchen.</vt:lpstr>
      <vt:lpstr>Poppy expressing herself through art.</vt:lpstr>
      <vt:lpstr>What a tasty looking cake Eleanor!</vt:lpstr>
      <vt:lpstr>Flynn having a great time fishing!</vt:lpstr>
      <vt:lpstr>Lucy’s super art work!</vt:lpstr>
      <vt:lpstr>Superstar dancer Teddy!</vt:lpstr>
      <vt:lpstr>PowerPoint Presentation</vt:lpstr>
    </vt:vector>
  </TitlesOfParts>
  <Company>NTCLC Support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Ranger Manager</dc:creator>
  <cp:lastModifiedBy>Admin</cp:lastModifiedBy>
  <cp:revision>14</cp:revision>
  <dcterms:created xsi:type="dcterms:W3CDTF">2021-02-05T14:50:11Z</dcterms:created>
  <dcterms:modified xsi:type="dcterms:W3CDTF">2021-02-10T11:15:18Z</dcterms:modified>
</cp:coreProperties>
</file>