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7C4-55AE-4285-BC7F-0E0FABDFFA2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118-9712-423E-9CD4-55663087E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41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7C4-55AE-4285-BC7F-0E0FABDFFA2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118-9712-423E-9CD4-55663087E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61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7C4-55AE-4285-BC7F-0E0FABDFFA2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118-9712-423E-9CD4-55663087E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26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7C4-55AE-4285-BC7F-0E0FABDFFA2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118-9712-423E-9CD4-55663087E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58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7C4-55AE-4285-BC7F-0E0FABDFFA2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118-9712-423E-9CD4-55663087E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27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7C4-55AE-4285-BC7F-0E0FABDFFA2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118-9712-423E-9CD4-55663087E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09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7C4-55AE-4285-BC7F-0E0FABDFFA2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118-9712-423E-9CD4-55663087E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68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7C4-55AE-4285-BC7F-0E0FABDFFA2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118-9712-423E-9CD4-55663087E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48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7C4-55AE-4285-BC7F-0E0FABDFFA2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118-9712-423E-9CD4-55663087E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25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7C4-55AE-4285-BC7F-0E0FABDFFA2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118-9712-423E-9CD4-55663087E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68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7C4-55AE-4285-BC7F-0E0FABDFFA2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118-9712-423E-9CD4-55663087E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0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9D7C4-55AE-4285-BC7F-0E0FABDFFA2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50118-9712-423E-9CD4-55663087E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17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vuvvVvGH6I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VwSt3s0H-Q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vvr1KY9ZB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sAGOvIJWjc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47CSkUUD8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vAAxD-53q0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yVwq7MU7Cc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tz5jVlHOVo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5j-oz3zefw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B2PcmYsJg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Read, Write </a:t>
            </a:r>
            <a:r>
              <a:rPr lang="en-GB" dirty="0" err="1" smtClean="0"/>
              <a:t>Inc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For Miss </a:t>
            </a:r>
            <a:r>
              <a:rPr lang="en-GB" dirty="0" err="1" smtClean="0"/>
              <a:t>Tappenden’s</a:t>
            </a:r>
            <a:r>
              <a:rPr lang="en-GB" dirty="0" smtClean="0"/>
              <a:t> group</a:t>
            </a:r>
          </a:p>
          <a:p>
            <a:r>
              <a:rPr lang="en-GB" dirty="0" smtClean="0"/>
              <a:t>Daily lessons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602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Day 8: oy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185088" y="2390319"/>
            <a:ext cx="4941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https://www.youtube.com/watch?v=HvuvvVvGH6I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32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Day 9:  </a:t>
            </a:r>
            <a:r>
              <a:rPr lang="en-GB" dirty="0" err="1" smtClean="0"/>
              <a:t>ea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619873" y="3244334"/>
            <a:ext cx="495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https://www.youtube.com/watch?v=PVwSt3s0H-Q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1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Day 10:  oi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653087" y="3244334"/>
            <a:ext cx="4885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https://www.youtube.com/watch?v=Pvvr1KY9ZB8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5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212725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Each day you will watch a video showing you a sound you may already know or a new sound. Just click the link under each day.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93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3440" y="3097685"/>
            <a:ext cx="4890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https://www.youtube.com/watch?v=7sAGOvIJWjc</a:t>
            </a:r>
            <a:endParaRPr lang="en-GB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Day 1:  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41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Day 2:  </a:t>
            </a:r>
            <a:r>
              <a:rPr lang="en-GB" dirty="0" err="1" smtClean="0"/>
              <a:t>igh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553573" y="3244334"/>
            <a:ext cx="5084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https://www.youtube.com/watch?v=k47CSkUUD8M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75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Day 3:  </a:t>
            </a:r>
            <a:r>
              <a:rPr lang="en-GB" dirty="0" err="1" smtClean="0"/>
              <a:t>ar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309737" y="2657738"/>
            <a:ext cx="4934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https://www.youtube.com/watch?v=8vAAxD-53q0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20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Day 4:  or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130783" y="2511089"/>
            <a:ext cx="5085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https://www.youtube.com/watch?v=ZyVwq7MU7Cc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87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Day 5:  air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73638" y="3244334"/>
            <a:ext cx="4844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https://www.youtube.com/watch?v=otz5jVlHOVo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89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Day 6:  </a:t>
            </a:r>
            <a:r>
              <a:rPr lang="en-GB" dirty="0" err="1" smtClean="0"/>
              <a:t>ir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697010" y="3244334"/>
            <a:ext cx="4797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https://www.youtube.com/watch?v=V5j-oz3zefw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08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Day 7:  </a:t>
            </a:r>
            <a:r>
              <a:rPr lang="en-GB" dirty="0" err="1" smtClean="0"/>
              <a:t>ou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694465" y="2778508"/>
            <a:ext cx="4888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https://www.youtube.com/watch?v=SB2PcmYsJgg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2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108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Read, Write Inc</vt:lpstr>
      <vt:lpstr>Each day you will watch a video showing you a sound you may already know or a new sound. Just click the link under each day.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Read, Write Inc</dc:title>
  <dc:creator>Staff</dc:creator>
  <cp:lastModifiedBy>Staff</cp:lastModifiedBy>
  <cp:revision>4</cp:revision>
  <dcterms:created xsi:type="dcterms:W3CDTF">2020-11-09T11:17:14Z</dcterms:created>
  <dcterms:modified xsi:type="dcterms:W3CDTF">2020-11-09T12:06:43Z</dcterms:modified>
</cp:coreProperties>
</file>