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2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6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0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5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4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9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2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0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8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A552416-93DA-4271-B00E-A1F19BBADB1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3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Different Families….Same love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/>
          <a:stretch/>
        </p:blipFill>
        <p:spPr>
          <a:xfrm>
            <a:off x="4700788" y="241111"/>
            <a:ext cx="2575775" cy="3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1"/>
          <a:stretch/>
        </p:blipFill>
        <p:spPr>
          <a:xfrm>
            <a:off x="3446977" y="360607"/>
            <a:ext cx="5143500" cy="5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70" y="203556"/>
            <a:ext cx="4778330" cy="63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0" y="196402"/>
            <a:ext cx="8298288" cy="62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bbe12a08cb&amp;attid=0.1&amp;permmsgid=msg-f:1689495629622417651&amp;th=17724b52e53818f3&amp;view=fimg&amp;sz=s0-l75-ft&amp;attbid=ANGjdJ90zGjYw5-KEqW15hUTXW7vSLehN5vHzMOxWAIbN4nf-0U85hRT6r7DgWr-UyrS6SbxI52v2Ep0IipBTAcqVMogOFUiN-KCo0zy0LVRkd017QNiOkFMjT3IWH4&amp;disp=emb&amp;realattid=95a22542abfd0d7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4" y="705832"/>
            <a:ext cx="4507874" cy="60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273676"/>
            <a:ext cx="7989194" cy="59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169214"/>
            <a:ext cx="4881361" cy="65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6" y="203557"/>
            <a:ext cx="4894240" cy="65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Comic Sans MS</vt:lpstr>
      <vt:lpstr>Wingdings 2</vt:lpstr>
      <vt:lpstr>Quotable</vt:lpstr>
      <vt:lpstr>Different Families….Same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Families….Same love</dc:title>
  <dc:creator>Admin</dc:creator>
  <cp:lastModifiedBy>Admin</cp:lastModifiedBy>
  <cp:revision>2</cp:revision>
  <dcterms:created xsi:type="dcterms:W3CDTF">2021-01-21T11:43:40Z</dcterms:created>
  <dcterms:modified xsi:type="dcterms:W3CDTF">2021-01-21T11:51:48Z</dcterms:modified>
</cp:coreProperties>
</file>