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2" r:id="rId4"/>
    <p:sldId id="264" r:id="rId5"/>
    <p:sldId id="270" r:id="rId6"/>
    <p:sldId id="263" r:id="rId7"/>
    <p:sldId id="273" r:id="rId8"/>
    <p:sldId id="265" r:id="rId9"/>
    <p:sldId id="261" r:id="rId10"/>
    <p:sldId id="271" r:id="rId11"/>
    <p:sldId id="27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D342-8CFB-4843-A5EE-273637F71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0464B9-A3D0-44B4-9B9F-BAC3827F2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64492-3346-4477-B886-401125A6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CEF4-E86A-47E7-99BA-78EB3DA9B1B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C5BDF-622C-45E4-B256-A634D8C96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4F0DD-BB23-4ABC-B037-0FEA8928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CC9-F5C6-4F51-A0CE-10551A20E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2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9139-9853-45EA-B151-DF9BF038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10F62-4482-4336-B532-8D94C7491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5302B-2F3D-498E-A388-ECC61CF1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CEF4-E86A-47E7-99BA-78EB3DA9B1B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4DF96-AA76-444C-92E3-50AA9122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23264-DFE9-4DDA-A1FB-59AC2282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CC9-F5C6-4F51-A0CE-10551A20E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5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19333-1F8A-495E-9256-E9B9FD68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C39F8-1CEB-464A-AD95-108870B33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71D1D-2EAD-4521-8AE9-EFDB5610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CEF4-E86A-47E7-99BA-78EB3DA9B1B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5CD66-363C-4D90-9794-4B3414FF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B5FB0-9948-415B-B98A-602FA701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CC9-F5C6-4F51-A0CE-10551A20E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3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5821-F6AC-4A25-8CB6-7E5D11C1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11128-390B-4C7C-A342-3DB8C4221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7B449-429F-43A3-BD52-10117D1A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CEF4-E86A-47E7-99BA-78EB3DA9B1B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36E26-8CF4-41DB-A810-A6EBD902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812BF-29D0-4EB3-9F25-36F1679D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CC9-F5C6-4F51-A0CE-10551A20E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7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6475-9A40-4ADA-B839-50F9A597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9B4F9-667B-4C02-9D5A-4C056D93A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B4F6E-52F0-4FC2-ABFE-004A466F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CEF4-E86A-47E7-99BA-78EB3DA9B1B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DBD5A-DB8E-46C8-93A4-B4BDA99A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BE581-8695-4300-A344-198DD36A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CC9-F5C6-4F51-A0CE-10551A20E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93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EC2D-BBEE-43D7-B9A3-16515684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A1355-0A5A-48E7-A1DA-789C37DAE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A3563-FAC2-4354-8C7D-608954410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8DE91-B6C6-42D2-9D47-3F5D926F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CEF4-E86A-47E7-99BA-78EB3DA9B1B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6A0E7-8D31-49FF-8086-BF304EC0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406B6-4F7D-42C4-A39F-BAF0CC5B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CC9-F5C6-4F51-A0CE-10551A20E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8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8943-DC5C-48E9-96F3-3083E2FA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6025-524D-4F7F-B334-759BDA4C3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61571-785B-4357-9F91-483981EBF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D60E4-52CB-480C-8BC1-BAF738591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83734-8B63-471D-A1A2-B74940276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15559-7F21-4405-9A23-B1DA070E8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CEF4-E86A-47E7-99BA-78EB3DA9B1B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51D33C-636F-49B4-88F2-929A9327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53474-AA20-4B6A-92EA-73FF9303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CC9-F5C6-4F51-A0CE-10551A20E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02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69B7-BC10-4AAD-AC0F-5B9F0FC1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30978-EF10-4D2E-8DAE-623AF8A4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CEF4-E86A-47E7-99BA-78EB3DA9B1B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DDFBD-379A-4AAE-B9CC-629B2129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3A5DB-B52B-4DA4-BF1B-7FDFC2F1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CC9-F5C6-4F51-A0CE-10551A20E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7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1F9DB-771E-48A8-AB1D-F4D439985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CEF4-E86A-47E7-99BA-78EB3DA9B1B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5D6B2-8B80-466A-AF44-5466CF1E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F76F9-69C4-4177-8582-44035C89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CC9-F5C6-4F51-A0CE-10551A20E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4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A24E-6940-4677-A59F-AFAB18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DEDC4-F49F-4376-ADE2-2CE6D5D3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7ACF0-7A89-4A1E-B294-D773347A4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0A77F-0B87-4E5A-9BDC-CFA741DF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CEF4-E86A-47E7-99BA-78EB3DA9B1B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7D623-858B-407E-ABAC-EDF0186D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6351A-16DA-4F0E-939B-1BDF740D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CC9-F5C6-4F51-A0CE-10551A20E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7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27E9-CB1A-4633-AD68-12237E13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E3BAE-33D9-434C-AF64-2E64E177C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3BF27-A2D1-40C8-B9E5-A135FD4A2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33AF5-2F86-448A-9E5F-A1937CCA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CEF4-E86A-47E7-99BA-78EB3DA9B1B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46293-75D0-4780-B104-80C9C919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9A018-FCA1-4254-9798-2B0E6C81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CC9-F5C6-4F51-A0CE-10551A20E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2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916211-1CD0-424E-A49A-51E39FBE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A2DC8-2186-41FB-AEAB-549D3262E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442DC-AC87-4078-9759-64329AEAC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CEF4-E86A-47E7-99BA-78EB3DA9B1BF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43B21-59A8-480C-BEF6-337B4F150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56E2D-6256-4DEC-A93C-7BF47A2A3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2FCC9-F5C6-4F51-A0CE-10551A20E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84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-uLFJp5ZtI&amp;feature=youtu.be" TargetMode="External"/><Relationship Id="rId2" Type="http://schemas.openxmlformats.org/officeDocument/2006/relationships/hyperlink" Target="https://www.youtube.com/watch?v=UCE3ZO0Rc0E&amp;feature=youtu.b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89A3-2A9C-4327-921D-CA422F684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350963"/>
            <a:ext cx="9715500" cy="2387600"/>
          </a:xfrm>
        </p:spPr>
        <p:txBody>
          <a:bodyPr>
            <a:normAutofit fontScale="90000"/>
          </a:bodyPr>
          <a:lstStyle/>
          <a:p>
            <a:r>
              <a:rPr lang="en-GB" sz="7200" dirty="0"/>
              <a:t>Unit 7    a-e  ay  </a:t>
            </a:r>
            <a:r>
              <a:rPr lang="en-GB" sz="7200" dirty="0" err="1"/>
              <a:t>eigh</a:t>
            </a:r>
            <a:r>
              <a:rPr lang="en-GB" sz="7200" dirty="0"/>
              <a:t>  ai </a:t>
            </a:r>
            <a:br>
              <a:rPr lang="en-GB" sz="7200" dirty="0"/>
            </a:br>
            <a:br>
              <a:rPr lang="en-GB" sz="8800" dirty="0"/>
            </a:br>
            <a:r>
              <a:rPr lang="en-GB" sz="4800" dirty="0"/>
              <a:t>WB 1.3.21</a:t>
            </a:r>
            <a:endParaRPr lang="en-GB" sz="8800" dirty="0"/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58EE30BC-8204-47EF-BD24-088AC60BB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911171-7185-4C0C-87AA-2E00B7B42A4E}"/>
              </a:ext>
            </a:extLst>
          </p:cNvPr>
          <p:cNvSpPr txBox="1"/>
          <p:nvPr/>
        </p:nvSpPr>
        <p:spPr>
          <a:xfrm>
            <a:off x="371961" y="867905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Activity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1C997-1825-42A5-8917-180E76239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266" y="314082"/>
            <a:ext cx="5130509" cy="622959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34EBF3-81D1-4E52-B2DC-A15402AAF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79109"/>
              </p:ext>
            </p:extLst>
          </p:nvPr>
        </p:nvGraphicFramePr>
        <p:xfrm>
          <a:off x="7991475" y="1947703"/>
          <a:ext cx="3781425" cy="579120"/>
        </p:xfrm>
        <a:graphic>
          <a:graphicData uri="http://schemas.openxmlformats.org/drawingml/2006/table">
            <a:tbl>
              <a:tblPr/>
              <a:tblGrid>
                <a:gridCol w="3781425">
                  <a:extLst>
                    <a:ext uri="{9D8B030D-6E8A-4147-A177-3AD203B41FA5}">
                      <a16:colId xmlns:a16="http://schemas.microsoft.com/office/drawing/2014/main" val="1742706907"/>
                    </a:ext>
                  </a:extLst>
                </a:gridCol>
              </a:tblGrid>
              <a:tr h="366871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CW Cursive Writing 4" panose="03050602040000000000" pitchFamily="66" charset="0"/>
                        </a:rPr>
                        <a:t>Alternative ai phonemes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736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0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B857AE-FAB5-4807-A214-530E35A0A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22477"/>
              </p:ext>
            </p:extLst>
          </p:nvPr>
        </p:nvGraphicFramePr>
        <p:xfrm>
          <a:off x="619125" y="423704"/>
          <a:ext cx="10515600" cy="3352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023262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CW Cursive Writing 4" panose="03050602040000000000" pitchFamily="66" charset="0"/>
                        </a:rPr>
                        <a:t>Activity 4 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67713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54AD40A-A37B-4B1C-B43F-35FE8305B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675" y="758984"/>
            <a:ext cx="7915450" cy="54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3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B4C9CA-7654-4D12-9423-7E73FFB4B41A}"/>
              </a:ext>
            </a:extLst>
          </p:cNvPr>
          <p:cNvSpPr txBox="1"/>
          <p:nvPr/>
        </p:nvSpPr>
        <p:spPr>
          <a:xfrm>
            <a:off x="991893" y="743919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Activity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866B0-536C-40E4-8682-252E5946B443}"/>
              </a:ext>
            </a:extLst>
          </p:cNvPr>
          <p:cNvSpPr txBox="1"/>
          <p:nvPr/>
        </p:nvSpPr>
        <p:spPr>
          <a:xfrm>
            <a:off x="1752600" y="5406195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CW Cursive Writing 4" panose="03050602040000000000" pitchFamily="66" charset="0"/>
              </a:rPr>
              <a:t>Now put each of the real words you find into a sentence.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434EC-E0BC-444E-9349-1AA827A91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11" y="209551"/>
            <a:ext cx="4711763" cy="51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8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A710B1-D2DC-4AF4-AF44-8B92F21F2C49}"/>
              </a:ext>
            </a:extLst>
          </p:cNvPr>
          <p:cNvSpPr txBox="1"/>
          <p:nvPr/>
        </p:nvSpPr>
        <p:spPr>
          <a:xfrm>
            <a:off x="783955" y="1953248"/>
            <a:ext cx="63634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Log in to oxford owl using usual log in and password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choose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  Write  Inc 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ebook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library option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D36B1-E774-435D-9BAD-BBFDA8B16A64}"/>
              </a:ext>
            </a:extLst>
          </p:cNvPr>
          <p:cNvSpPr txBox="1"/>
          <p:nvPr/>
        </p:nvSpPr>
        <p:spPr>
          <a:xfrm>
            <a:off x="783956" y="1043575"/>
            <a:ext cx="6098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Read write Inc Books can also be accessed online…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01533D3-1C7E-4E4A-92D7-3FDC89677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34041" r="37917" b="31570"/>
          <a:stretch>
            <a:fillRect/>
          </a:stretch>
        </p:blipFill>
        <p:spPr bwMode="auto">
          <a:xfrm>
            <a:off x="7067081" y="974160"/>
            <a:ext cx="4553419" cy="402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06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234F6A-1FB8-441B-8CD4-E4A2AF23CA08}"/>
              </a:ext>
            </a:extLst>
          </p:cNvPr>
          <p:cNvSpPr txBox="1"/>
          <p:nvPr/>
        </p:nvSpPr>
        <p:spPr>
          <a:xfrm>
            <a:off x="790414" y="1011264"/>
            <a:ext cx="63853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A reminder of          a-e</a:t>
            </a:r>
          </a:p>
          <a:p>
            <a:r>
              <a:rPr lang="en-GB" sz="4400" dirty="0"/>
              <a:t>                                    ai</a:t>
            </a:r>
          </a:p>
          <a:p>
            <a:r>
              <a:rPr lang="en-GB" sz="4400" dirty="0"/>
              <a:t>                                    ay</a:t>
            </a:r>
          </a:p>
          <a:p>
            <a:r>
              <a:rPr lang="en-GB" sz="4400" dirty="0"/>
              <a:t>                                    </a:t>
            </a:r>
            <a:r>
              <a:rPr lang="en-GB" sz="4400" dirty="0" err="1"/>
              <a:t>eigh</a:t>
            </a:r>
            <a:endParaRPr lang="en-GB" sz="4400" dirty="0"/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29B8BD2E-4523-4289-B094-B1BA4EE1F9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See the source image">
            <a:extLst>
              <a:ext uri="{FF2B5EF4-FFF2-40B4-BE49-F238E27FC236}">
                <a16:creationId xmlns:a16="http://schemas.microsoft.com/office/drawing/2014/main" id="{FD998C71-F9EF-415E-AD1D-D5886C9BDB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9D034-0C65-47B6-9BC6-84CE31C9EBA7}"/>
              </a:ext>
            </a:extLst>
          </p:cNvPr>
          <p:cNvSpPr txBox="1"/>
          <p:nvPr/>
        </p:nvSpPr>
        <p:spPr>
          <a:xfrm>
            <a:off x="935065" y="42539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ai ae ay </a:t>
            </a:r>
            <a:r>
              <a:rPr lang="en-GB" dirty="0" err="1">
                <a:hlinkClick r:id="rId2"/>
              </a:rPr>
              <a:t>ei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eigh</a:t>
            </a:r>
            <a:r>
              <a:rPr lang="en-GB" dirty="0">
                <a:hlinkClick r:id="rId2"/>
              </a:rPr>
              <a:t> a - Phonics Alternative Spellings - YouTube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F982C4-C5C1-41F9-855E-5EADD97856C0}"/>
              </a:ext>
            </a:extLst>
          </p:cNvPr>
          <p:cNvSpPr txBox="1"/>
          <p:nvPr/>
        </p:nvSpPr>
        <p:spPr>
          <a:xfrm>
            <a:off x="935065" y="488701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Long Vowel Letter ai/a-e/ay - English4abc - Phonics song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10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FDEC2E-E151-412C-BA64-9C91094ADF36}"/>
              </a:ext>
            </a:extLst>
          </p:cNvPr>
          <p:cNvSpPr txBox="1"/>
          <p:nvPr/>
        </p:nvSpPr>
        <p:spPr>
          <a:xfrm>
            <a:off x="821410" y="170482"/>
            <a:ext cx="2959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Words to read …</a:t>
            </a:r>
          </a:p>
        </p:txBody>
      </p:sp>
      <p:sp>
        <p:nvSpPr>
          <p:cNvPr id="3" name="AutoShape 2" descr="See the source image">
            <a:extLst>
              <a:ext uri="{FF2B5EF4-FFF2-40B4-BE49-F238E27FC236}">
                <a16:creationId xmlns:a16="http://schemas.microsoft.com/office/drawing/2014/main" id="{DC8457E8-2FFE-4FD3-8A70-A454045A92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E5338-246E-49CA-B6B2-80915C414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40" y="1296561"/>
            <a:ext cx="2381286" cy="3960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28409B-E124-4390-9B9C-6BA88EEB8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513" y="1267986"/>
            <a:ext cx="2582037" cy="3960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3610E3-BBD8-4859-B988-6175B5288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398" y="1267985"/>
            <a:ext cx="2582036" cy="3988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EC1BB5-8F07-42BA-A0F8-75C37374A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281" y="1296561"/>
            <a:ext cx="2780693" cy="40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3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561133-513A-4408-8806-C1D1F67E47DE}"/>
              </a:ext>
            </a:extLst>
          </p:cNvPr>
          <p:cNvSpPr txBox="1"/>
          <p:nvPr/>
        </p:nvSpPr>
        <p:spPr>
          <a:xfrm>
            <a:off x="5424408" y="234802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Activity 1a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4DBFA-4C44-49EB-9014-FA2B3764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724" y="819577"/>
            <a:ext cx="8572675" cy="52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2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DEC63-75F5-4487-8C2D-0AC14AA30CB0}"/>
              </a:ext>
            </a:extLst>
          </p:cNvPr>
          <p:cNvSpPr txBox="1"/>
          <p:nvPr/>
        </p:nvSpPr>
        <p:spPr>
          <a:xfrm>
            <a:off x="139486" y="1069383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Activity 1b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86879-045F-4BAA-AE66-C6254E2C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1" y="549287"/>
            <a:ext cx="4502242" cy="599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B0350-D382-40F5-AF32-F8BC0265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492238"/>
            <a:ext cx="4587967" cy="61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3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931C1E-25BF-4E2E-B445-AE8228C704C0}"/>
              </a:ext>
            </a:extLst>
          </p:cNvPr>
          <p:cNvSpPr txBox="1"/>
          <p:nvPr/>
        </p:nvSpPr>
        <p:spPr>
          <a:xfrm>
            <a:off x="697425" y="960895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Activity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3871D-8A02-431D-81A7-C6163CEEA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680" y="436986"/>
            <a:ext cx="8140845" cy="59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3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2A2D50-6A2D-47D1-850F-4D950C1C664B}"/>
              </a:ext>
            </a:extLst>
          </p:cNvPr>
          <p:cNvSpPr txBox="1"/>
          <p:nvPr/>
        </p:nvSpPr>
        <p:spPr>
          <a:xfrm>
            <a:off x="681927" y="852406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Activity 2b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5F87B-1A3E-447E-B008-3AF15421A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55" y="936568"/>
            <a:ext cx="3463969" cy="45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3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112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CCW Cursive Writing 4</vt:lpstr>
      <vt:lpstr>Office Theme</vt:lpstr>
      <vt:lpstr>Unit 7    a-e  ay  eigh  ai   WB 1.3.21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   ou      ow</dc:title>
  <dc:creator>sharon fenton</dc:creator>
  <cp:lastModifiedBy>sharon fenton</cp:lastModifiedBy>
  <cp:revision>28</cp:revision>
  <dcterms:created xsi:type="dcterms:W3CDTF">2021-01-19T19:37:36Z</dcterms:created>
  <dcterms:modified xsi:type="dcterms:W3CDTF">2021-02-08T19:51:21Z</dcterms:modified>
</cp:coreProperties>
</file>