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36" d="100"/>
          <a:sy n="36" d="100"/>
        </p:scale>
        <p:origin x="2544" y="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e59938f5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9e59938f5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e59938f5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9e59938f5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9e59938f5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9e59938f5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we promote  wellbeing at Wallsend Jubilee primary school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43300" y="3004613"/>
            <a:ext cx="18573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xfrm>
            <a:off x="311700" y="322950"/>
            <a:ext cx="8520600" cy="9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offer for our pupils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311700" y="1317450"/>
            <a:ext cx="4062600" cy="50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Positive relationships with staff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Experienced SLT, including inclusion and pupil premium lead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Mental health first aid trained staff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Targeted intervention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Every interaction is an intervention whole school approach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Targeted extra curricular provision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20-20-20 lunch provision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PSHE and RE curriculum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Curriculum visits and visitors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SEMH check ins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Celebration days/weeks/events 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Curriculum ambassadors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School council, buddies and prefects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680375" y="1456675"/>
            <a:ext cx="4062600" cy="50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Safe space-cocoon room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Trusted adults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Celebration of out of school achievements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In school reward system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Physical activity equipment on yards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Staff availability before school and during breaks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Promoting aspiration for the future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High quality reading provision across the curriculum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Emotion/mood walls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ctrTitle"/>
          </p:nvPr>
        </p:nvSpPr>
        <p:spPr>
          <a:xfrm>
            <a:off x="311700" y="322950"/>
            <a:ext cx="8520600" cy="9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offer for our families and the community</a:t>
            </a:r>
            <a:endParaRPr/>
          </a:p>
        </p:txBody>
      </p:sp>
      <p:sp>
        <p:nvSpPr>
          <p:cNvPr id="68" name="Google Shape;68;p15"/>
          <p:cNvSpPr txBox="1"/>
          <p:nvPr/>
        </p:nvSpPr>
        <p:spPr>
          <a:xfrm>
            <a:off x="311700" y="1317450"/>
            <a:ext cx="4062600" cy="50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Approachable staff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Staff availability before and after school-visible on yard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EHA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Citizens advice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SEND provision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Signposting to agencies and training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Positive communication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Activity days in school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Poverty proofing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Open book assemblies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Parent/carer meetings</a:t>
            </a:r>
            <a:endParaRPr sz="180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635100" y="1393300"/>
            <a:ext cx="4062600" cy="50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Family learning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Vouchers 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Uniform swap shop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Breakfast club (from spring term)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Celebration and fundraising events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Open door policy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After school library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Operation encompass</a:t>
            </a:r>
            <a:endParaRPr sz="180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Parent mail communication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ctrTitle"/>
          </p:nvPr>
        </p:nvSpPr>
        <p:spPr>
          <a:xfrm>
            <a:off x="311700" y="322950"/>
            <a:ext cx="8520600" cy="9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offer for our staff</a:t>
            </a: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311700" y="1317450"/>
            <a:ext cx="5147700" cy="50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Half termly wellbeing week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Family first approach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PPA remotely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Attendance at own family events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Approachable SLT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Link governor support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Open door policy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Consideration given to work/life balance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Staff whatsapp group</a:t>
            </a:r>
            <a:endParaRPr sz="1800">
              <a:solidFill>
                <a:schemeClr val="dk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Termly staff questionnaire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On-screen Show (16:9)</PresentationFormat>
  <Paragraphs>57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How do we promote  wellbeing at Wallsend Jubilee primary school</vt:lpstr>
      <vt:lpstr>Our offer for our pupils</vt:lpstr>
      <vt:lpstr>Our offer for our families and the community</vt:lpstr>
      <vt:lpstr>Our offer for our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promote  wellbeing at Wallsend Jubilee primary school</dc:title>
  <dc:creator>Becky H</dc:creator>
  <cp:lastModifiedBy>Becky</cp:lastModifiedBy>
  <cp:revision>1</cp:revision>
  <dcterms:modified xsi:type="dcterms:W3CDTF">2023-11-23T13:20:26Z</dcterms:modified>
</cp:coreProperties>
</file>