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27"/>
  </p:notesMasterIdLst>
  <p:sldIdLst>
    <p:sldId id="256" r:id="rId5"/>
    <p:sldId id="1014" r:id="rId6"/>
    <p:sldId id="815" r:id="rId7"/>
    <p:sldId id="1019" r:id="rId8"/>
    <p:sldId id="2815" r:id="rId9"/>
    <p:sldId id="882" r:id="rId10"/>
    <p:sldId id="3002" r:id="rId11"/>
    <p:sldId id="3003" r:id="rId12"/>
    <p:sldId id="818" r:id="rId13"/>
    <p:sldId id="383" r:id="rId14"/>
    <p:sldId id="296" r:id="rId15"/>
    <p:sldId id="277" r:id="rId16"/>
    <p:sldId id="3004" r:id="rId17"/>
    <p:sldId id="282" r:id="rId18"/>
    <p:sldId id="1028" r:id="rId19"/>
    <p:sldId id="3005" r:id="rId20"/>
    <p:sldId id="3006" r:id="rId21"/>
    <p:sldId id="3007" r:id="rId22"/>
    <p:sldId id="289" r:id="rId23"/>
    <p:sldId id="1011" r:id="rId24"/>
    <p:sldId id="290" r:id="rId25"/>
    <p:sldId id="1021"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5091C-2307-B04C-BEE8-3CE120DD039B}" v="18" dt="2023-01-17T13:47:51.713"/>
    <p1510:client id="{7E923F1E-1E96-EF4A-B044-4B8C0882B63B}" v="3" dt="2023-01-17T14:06:18.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25"/>
    <p:restoredTop sz="61088" autoAdjust="0"/>
  </p:normalViewPr>
  <p:slideViewPr>
    <p:cSldViewPr snapToGrid="0" snapToObjects="1">
      <p:cViewPr varScale="1">
        <p:scale>
          <a:sx n="44" d="100"/>
          <a:sy n="44" d="100"/>
        </p:scale>
        <p:origin x="162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Tye" userId="a1ca6b61-019e-450f-b1ba-b6c6efd2e913" providerId="ADAL" clId="{7E923F1E-1E96-EF4A-B044-4B8C0882B63B}"/>
    <pc:docChg chg="custSel addSld delSld modSld">
      <pc:chgData name="Kelly Tye" userId="a1ca6b61-019e-450f-b1ba-b6c6efd2e913" providerId="ADAL" clId="{7E923F1E-1E96-EF4A-B044-4B8C0882B63B}" dt="2023-01-17T14:06:18.891" v="3"/>
      <pc:docMkLst>
        <pc:docMk/>
      </pc:docMkLst>
      <pc:sldChg chg="addSp delSp modSp mod">
        <pc:chgData name="Kelly Tye" userId="a1ca6b61-019e-450f-b1ba-b6c6efd2e913" providerId="ADAL" clId="{7E923F1E-1E96-EF4A-B044-4B8C0882B63B}" dt="2023-01-17T14:06:18.891" v="3"/>
        <pc:sldMkLst>
          <pc:docMk/>
          <pc:sldMk cId="2615794669" sldId="1027"/>
        </pc:sldMkLst>
        <pc:picChg chg="add mod">
          <ac:chgData name="Kelly Tye" userId="a1ca6b61-019e-450f-b1ba-b6c6efd2e913" providerId="ADAL" clId="{7E923F1E-1E96-EF4A-B044-4B8C0882B63B}" dt="2023-01-17T14:06:18.891" v="3"/>
          <ac:picMkLst>
            <pc:docMk/>
            <pc:sldMk cId="2615794669" sldId="1027"/>
            <ac:picMk id="3" creationId="{1205D4B8-5225-4BDF-D7B2-F7254015E351}"/>
          </ac:picMkLst>
        </pc:picChg>
        <pc:picChg chg="del">
          <ac:chgData name="Kelly Tye" userId="a1ca6b61-019e-450f-b1ba-b6c6efd2e913" providerId="ADAL" clId="{7E923F1E-1E96-EF4A-B044-4B8C0882B63B}" dt="2023-01-17T14:06:04.398" v="0" actId="478"/>
          <ac:picMkLst>
            <pc:docMk/>
            <pc:sldMk cId="2615794669" sldId="1027"/>
            <ac:picMk id="5" creationId="{EB60294E-3F61-87B4-B7B1-BE79CB1160C3}"/>
          </ac:picMkLst>
        </pc:picChg>
      </pc:sldChg>
      <pc:sldChg chg="add del">
        <pc:chgData name="Kelly Tye" userId="a1ca6b61-019e-450f-b1ba-b6c6efd2e913" providerId="ADAL" clId="{7E923F1E-1E96-EF4A-B044-4B8C0882B63B}" dt="2023-01-17T14:06:10.263" v="2"/>
        <pc:sldMkLst>
          <pc:docMk/>
          <pc:sldMk cId="59127835" sldId="3008"/>
        </pc:sldMkLst>
      </pc:sldChg>
    </pc:docChg>
  </pc:docChgLst>
  <pc:docChgLst>
    <pc:chgData name="Kelly Tye" userId="a1ca6b61-019e-450f-b1ba-b6c6efd2e913" providerId="ADAL" clId="{BCA2C5A2-5458-A244-ABBB-2366D030B4DB}"/>
    <pc:docChg chg="undo custSel modSld modMainMaster">
      <pc:chgData name="Kelly Tye" userId="a1ca6b61-019e-450f-b1ba-b6c6efd2e913" providerId="ADAL" clId="{BCA2C5A2-5458-A244-ABBB-2366D030B4DB}" dt="2023-01-04T09:43:55.714" v="211" actId="1076"/>
      <pc:docMkLst>
        <pc:docMk/>
      </pc:docMkLst>
      <pc:sldChg chg="delSp modSp mod modNotesTx">
        <pc:chgData name="Kelly Tye" userId="a1ca6b61-019e-450f-b1ba-b6c6efd2e913" providerId="ADAL" clId="{BCA2C5A2-5458-A244-ABBB-2366D030B4DB}" dt="2023-01-04T09:29:28.293" v="80" actId="14100"/>
        <pc:sldMkLst>
          <pc:docMk/>
          <pc:sldMk cId="1449078722" sldId="256"/>
        </pc:sldMkLst>
        <pc:spChg chg="mod">
          <ac:chgData name="Kelly Tye" userId="a1ca6b61-019e-450f-b1ba-b6c6efd2e913" providerId="ADAL" clId="{BCA2C5A2-5458-A244-ABBB-2366D030B4DB}" dt="2023-01-04T09:29:07.507" v="77" actId="1035"/>
          <ac:spMkLst>
            <pc:docMk/>
            <pc:sldMk cId="1449078722" sldId="256"/>
            <ac:spMk id="2" creationId="{C5CF2C65-CCA4-0A29-5A8B-34A0EC76A2EC}"/>
          </ac:spMkLst>
        </pc:spChg>
        <pc:spChg chg="mod">
          <ac:chgData name="Kelly Tye" userId="a1ca6b61-019e-450f-b1ba-b6c6efd2e913" providerId="ADAL" clId="{BCA2C5A2-5458-A244-ABBB-2366D030B4DB}" dt="2023-01-04T09:29:28.293" v="80" actId="14100"/>
          <ac:spMkLst>
            <pc:docMk/>
            <pc:sldMk cId="1449078722" sldId="256"/>
            <ac:spMk id="3" creationId="{00000000-0000-0000-0000-000000000000}"/>
          </ac:spMkLst>
        </pc:spChg>
        <pc:spChg chg="del">
          <ac:chgData name="Kelly Tye" userId="a1ca6b61-019e-450f-b1ba-b6c6efd2e913" providerId="ADAL" clId="{BCA2C5A2-5458-A244-ABBB-2366D030B4DB}" dt="2023-01-04T09:17:19.632" v="11" actId="478"/>
          <ac:spMkLst>
            <pc:docMk/>
            <pc:sldMk cId="1449078722" sldId="256"/>
            <ac:spMk id="4" creationId="{480B2E6A-F9A3-2627-197D-35AF02ED626A}"/>
          </ac:spMkLst>
        </pc:spChg>
      </pc:sldChg>
      <pc:sldChg chg="modAnim">
        <pc:chgData name="Kelly Tye" userId="a1ca6b61-019e-450f-b1ba-b6c6efd2e913" providerId="ADAL" clId="{BCA2C5A2-5458-A244-ABBB-2366D030B4DB}" dt="2023-01-04T09:32:47.795" v="88"/>
        <pc:sldMkLst>
          <pc:docMk/>
          <pc:sldMk cId="1884934967" sldId="277"/>
        </pc:sldMkLst>
      </pc:sldChg>
      <pc:sldChg chg="addSp delSp modSp mod delAnim modAnim">
        <pc:chgData name="Kelly Tye" userId="a1ca6b61-019e-450f-b1ba-b6c6efd2e913" providerId="ADAL" clId="{BCA2C5A2-5458-A244-ABBB-2366D030B4DB}" dt="2023-01-04T09:24:03.046" v="38"/>
        <pc:sldMkLst>
          <pc:docMk/>
          <pc:sldMk cId="3306228505" sldId="815"/>
        </pc:sldMkLst>
        <pc:spChg chg="del">
          <ac:chgData name="Kelly Tye" userId="a1ca6b61-019e-450f-b1ba-b6c6efd2e913" providerId="ADAL" clId="{BCA2C5A2-5458-A244-ABBB-2366D030B4DB}" dt="2023-01-04T09:23:48.916" v="36" actId="478"/>
          <ac:spMkLst>
            <pc:docMk/>
            <pc:sldMk cId="3306228505" sldId="815"/>
            <ac:spMk id="4" creationId="{0AF73FD8-C9E1-2C3A-EC42-3BFEA8CEB9E5}"/>
          </ac:spMkLst>
        </pc:spChg>
        <pc:spChg chg="del">
          <ac:chgData name="Kelly Tye" userId="a1ca6b61-019e-450f-b1ba-b6c6efd2e913" providerId="ADAL" clId="{BCA2C5A2-5458-A244-ABBB-2366D030B4DB}" dt="2023-01-04T09:21:55.649" v="22" actId="478"/>
          <ac:spMkLst>
            <pc:docMk/>
            <pc:sldMk cId="3306228505" sldId="815"/>
            <ac:spMk id="13" creationId="{B4BBAFF2-B514-124B-4D66-4351B98D85C0}"/>
          </ac:spMkLst>
        </pc:spChg>
        <pc:picChg chg="del mod">
          <ac:chgData name="Kelly Tye" userId="a1ca6b61-019e-450f-b1ba-b6c6efd2e913" providerId="ADAL" clId="{BCA2C5A2-5458-A244-ABBB-2366D030B4DB}" dt="2023-01-04T09:21:37.933" v="16" actId="478"/>
          <ac:picMkLst>
            <pc:docMk/>
            <pc:sldMk cId="3306228505" sldId="815"/>
            <ac:picMk id="2" creationId="{00000000-0000-0000-0000-000000000000}"/>
          </ac:picMkLst>
        </pc:picChg>
        <pc:picChg chg="add mod">
          <ac:chgData name="Kelly Tye" userId="a1ca6b61-019e-450f-b1ba-b6c6efd2e913" providerId="ADAL" clId="{BCA2C5A2-5458-A244-ABBB-2366D030B4DB}" dt="2023-01-04T09:21:52.767" v="21" actId="1076"/>
          <ac:picMkLst>
            <pc:docMk/>
            <pc:sldMk cId="3306228505" sldId="815"/>
            <ac:picMk id="7" creationId="{48DE74FD-F1EF-A0C2-6560-A6DEA7EF3C6B}"/>
          </ac:picMkLst>
        </pc:picChg>
        <pc:picChg chg="add mod">
          <ac:chgData name="Kelly Tye" userId="a1ca6b61-019e-450f-b1ba-b6c6efd2e913" providerId="ADAL" clId="{BCA2C5A2-5458-A244-ABBB-2366D030B4DB}" dt="2023-01-04T09:23:46.760" v="35" actId="1076"/>
          <ac:picMkLst>
            <pc:docMk/>
            <pc:sldMk cId="3306228505" sldId="815"/>
            <ac:picMk id="9" creationId="{4733FA87-25FC-8B63-F857-6A22A954033D}"/>
          </ac:picMkLst>
        </pc:picChg>
        <pc:picChg chg="add mod">
          <ac:chgData name="Kelly Tye" userId="a1ca6b61-019e-450f-b1ba-b6c6efd2e913" providerId="ADAL" clId="{BCA2C5A2-5458-A244-ABBB-2366D030B4DB}" dt="2023-01-04T09:23:41.554" v="34" actId="14100"/>
          <ac:picMkLst>
            <pc:docMk/>
            <pc:sldMk cId="3306228505" sldId="815"/>
            <ac:picMk id="11" creationId="{3486FF54-FCF8-C191-786E-632458540B25}"/>
          </ac:picMkLst>
        </pc:picChg>
        <pc:picChg chg="mod">
          <ac:chgData name="Kelly Tye" userId="a1ca6b61-019e-450f-b1ba-b6c6efd2e913" providerId="ADAL" clId="{BCA2C5A2-5458-A244-ABBB-2366D030B4DB}" dt="2023-01-04T09:21:45.931" v="18" actId="1076"/>
          <ac:picMkLst>
            <pc:docMk/>
            <pc:sldMk cId="3306228505" sldId="815"/>
            <ac:picMk id="15" creationId="{F0F29752-9FC7-3E4F-81D5-8844CD80BAB9}"/>
          </ac:picMkLst>
        </pc:picChg>
      </pc:sldChg>
      <pc:sldChg chg="addSp delSp modSp mod">
        <pc:chgData name="Kelly Tye" userId="a1ca6b61-019e-450f-b1ba-b6c6efd2e913" providerId="ADAL" clId="{BCA2C5A2-5458-A244-ABBB-2366D030B4DB}" dt="2023-01-04T09:43:55.714" v="211" actId="1076"/>
        <pc:sldMkLst>
          <pc:docMk/>
          <pc:sldMk cId="2907011947" sldId="1012"/>
        </pc:sldMkLst>
        <pc:spChg chg="del">
          <ac:chgData name="Kelly Tye" userId="a1ca6b61-019e-450f-b1ba-b6c6efd2e913" providerId="ADAL" clId="{BCA2C5A2-5458-A244-ABBB-2366D030B4DB}" dt="2023-01-04T09:43:41.620" v="205" actId="478"/>
          <ac:spMkLst>
            <pc:docMk/>
            <pc:sldMk cId="2907011947" sldId="1012"/>
            <ac:spMk id="6" creationId="{FEAA93A9-005C-EC4C-87E0-11AF3DA2EC4F}"/>
          </ac:spMkLst>
        </pc:spChg>
        <pc:picChg chg="add mod">
          <ac:chgData name="Kelly Tye" userId="a1ca6b61-019e-450f-b1ba-b6c6efd2e913" providerId="ADAL" clId="{BCA2C5A2-5458-A244-ABBB-2366D030B4DB}" dt="2023-01-04T09:43:55.714" v="211" actId="1076"/>
          <ac:picMkLst>
            <pc:docMk/>
            <pc:sldMk cId="2907011947" sldId="1012"/>
            <ac:picMk id="4" creationId="{599E8323-8ADD-433D-32C6-2070AB8F5A04}"/>
          </ac:picMkLst>
        </pc:picChg>
      </pc:sldChg>
      <pc:sldChg chg="modSp mod modAnim">
        <pc:chgData name="Kelly Tye" userId="a1ca6b61-019e-450f-b1ba-b6c6efd2e913" providerId="ADAL" clId="{BCA2C5A2-5458-A244-ABBB-2366D030B4DB}" dt="2023-01-04T09:43:13.541" v="204" actId="20577"/>
        <pc:sldMkLst>
          <pc:docMk/>
          <pc:sldMk cId="3680158131" sldId="1025"/>
        </pc:sldMkLst>
        <pc:spChg chg="mod">
          <ac:chgData name="Kelly Tye" userId="a1ca6b61-019e-450f-b1ba-b6c6efd2e913" providerId="ADAL" clId="{BCA2C5A2-5458-A244-ABBB-2366D030B4DB}" dt="2023-01-04T09:43:13.541" v="204" actId="20577"/>
          <ac:spMkLst>
            <pc:docMk/>
            <pc:sldMk cId="3680158131" sldId="1025"/>
            <ac:spMk id="3" creationId="{0781ADB7-4D9F-9B90-703B-75871F3285F0}"/>
          </ac:spMkLst>
        </pc:spChg>
      </pc:sldChg>
      <pc:sldChg chg="addSp modSp mod">
        <pc:chgData name="Kelly Tye" userId="a1ca6b61-019e-450f-b1ba-b6c6efd2e913" providerId="ADAL" clId="{BCA2C5A2-5458-A244-ABBB-2366D030B4DB}" dt="2023-01-04T09:40:59.317" v="176" actId="1076"/>
        <pc:sldMkLst>
          <pc:docMk/>
          <pc:sldMk cId="2615794669" sldId="1027"/>
        </pc:sldMkLst>
        <pc:spChg chg="mod">
          <ac:chgData name="Kelly Tye" userId="a1ca6b61-019e-450f-b1ba-b6c6efd2e913" providerId="ADAL" clId="{BCA2C5A2-5458-A244-ABBB-2366D030B4DB}" dt="2023-01-04T09:40:55.385" v="175" actId="20577"/>
          <ac:spMkLst>
            <pc:docMk/>
            <pc:sldMk cId="2615794669" sldId="1027"/>
            <ac:spMk id="4" creationId="{78DCF29F-5515-690E-1F3F-7B1736B65C55}"/>
          </ac:spMkLst>
        </pc:spChg>
        <pc:picChg chg="add mod">
          <ac:chgData name="Kelly Tye" userId="a1ca6b61-019e-450f-b1ba-b6c6efd2e913" providerId="ADAL" clId="{BCA2C5A2-5458-A244-ABBB-2366D030B4DB}" dt="2023-01-04T09:40:59.317" v="176" actId="1076"/>
          <ac:picMkLst>
            <pc:docMk/>
            <pc:sldMk cId="2615794669" sldId="1027"/>
            <ac:picMk id="5" creationId="{EB60294E-3F61-87B4-B7B1-BE79CB1160C3}"/>
          </ac:picMkLst>
        </pc:picChg>
      </pc:sldChg>
      <pc:sldChg chg="modAnim">
        <pc:chgData name="Kelly Tye" userId="a1ca6b61-019e-450f-b1ba-b6c6efd2e913" providerId="ADAL" clId="{BCA2C5A2-5458-A244-ABBB-2366D030B4DB}" dt="2023-01-04T09:34:18.633" v="96"/>
        <pc:sldMkLst>
          <pc:docMk/>
          <pc:sldMk cId="345784872" sldId="1028"/>
        </pc:sldMkLst>
      </pc:sldChg>
      <pc:sldChg chg="addSp delSp modSp mod modAnim">
        <pc:chgData name="Kelly Tye" userId="a1ca6b61-019e-450f-b1ba-b6c6efd2e913" providerId="ADAL" clId="{BCA2C5A2-5458-A244-ABBB-2366D030B4DB}" dt="2023-01-04T09:30:32.674" v="84"/>
        <pc:sldMkLst>
          <pc:docMk/>
          <pc:sldMk cId="4010300843" sldId="3002"/>
        </pc:sldMkLst>
        <pc:spChg chg="del">
          <ac:chgData name="Kelly Tye" userId="a1ca6b61-019e-450f-b1ba-b6c6efd2e913" providerId="ADAL" clId="{BCA2C5A2-5458-A244-ABBB-2366D030B4DB}" dt="2023-01-04T09:29:57.795" v="81" actId="478"/>
          <ac:spMkLst>
            <pc:docMk/>
            <pc:sldMk cId="4010300843" sldId="3002"/>
            <ac:spMk id="2" creationId="{4E7E4D70-3434-0D14-E805-331E477D8B6F}"/>
          </ac:spMkLst>
        </pc:spChg>
        <pc:spChg chg="add mod">
          <ac:chgData name="Kelly Tye" userId="a1ca6b61-019e-450f-b1ba-b6c6efd2e913" providerId="ADAL" clId="{BCA2C5A2-5458-A244-ABBB-2366D030B4DB}" dt="2023-01-04T09:30:04.253" v="83" actId="1076"/>
          <ac:spMkLst>
            <pc:docMk/>
            <pc:sldMk cId="4010300843" sldId="3002"/>
            <ac:spMk id="7" creationId="{5440A824-FB47-FB5A-528B-01B843FFB46D}"/>
          </ac:spMkLst>
        </pc:spChg>
        <pc:spChg chg="mod">
          <ac:chgData name="Kelly Tye" userId="a1ca6b61-019e-450f-b1ba-b6c6efd2e913" providerId="ADAL" clId="{BCA2C5A2-5458-A244-ABBB-2366D030B4DB}" dt="2023-01-04T09:26:19.970" v="49" actId="20577"/>
          <ac:spMkLst>
            <pc:docMk/>
            <pc:sldMk cId="4010300843" sldId="3002"/>
            <ac:spMk id="234" creationId="{00000000-0000-0000-0000-000000000000}"/>
          </ac:spMkLst>
        </pc:spChg>
        <pc:picChg chg="add mod">
          <ac:chgData name="Kelly Tye" userId="a1ca6b61-019e-450f-b1ba-b6c6efd2e913" providerId="ADAL" clId="{BCA2C5A2-5458-A244-ABBB-2366D030B4DB}" dt="2023-01-04T09:26:22.626" v="50" actId="1076"/>
          <ac:picMkLst>
            <pc:docMk/>
            <pc:sldMk cId="4010300843" sldId="3002"/>
            <ac:picMk id="4" creationId="{0E91C4A9-039C-6C83-6C3C-DE380516B364}"/>
          </ac:picMkLst>
        </pc:picChg>
        <pc:picChg chg="add mod">
          <ac:chgData name="Kelly Tye" userId="a1ca6b61-019e-450f-b1ba-b6c6efd2e913" providerId="ADAL" clId="{BCA2C5A2-5458-A244-ABBB-2366D030B4DB}" dt="2023-01-04T09:26:30.788" v="52" actId="14100"/>
          <ac:picMkLst>
            <pc:docMk/>
            <pc:sldMk cId="4010300843" sldId="3002"/>
            <ac:picMk id="6" creationId="{B3DF2F75-2DE2-8CBD-41DC-60221AE32106}"/>
          </ac:picMkLst>
        </pc:picChg>
      </pc:sldChg>
      <pc:sldChg chg="modAnim">
        <pc:chgData name="Kelly Tye" userId="a1ca6b61-019e-450f-b1ba-b6c6efd2e913" providerId="ADAL" clId="{BCA2C5A2-5458-A244-ABBB-2366D030B4DB}" dt="2023-01-04T09:31:12.006" v="87"/>
        <pc:sldMkLst>
          <pc:docMk/>
          <pc:sldMk cId="1029637913" sldId="3003"/>
        </pc:sldMkLst>
      </pc:sldChg>
      <pc:sldChg chg="addSp delSp modSp mod">
        <pc:chgData name="Kelly Tye" userId="a1ca6b61-019e-450f-b1ba-b6c6efd2e913" providerId="ADAL" clId="{BCA2C5A2-5458-A244-ABBB-2366D030B4DB}" dt="2023-01-04T09:33:35.569" v="95" actId="1076"/>
        <pc:sldMkLst>
          <pc:docMk/>
          <pc:sldMk cId="1110649057" sldId="3005"/>
        </pc:sldMkLst>
        <pc:picChg chg="del">
          <ac:chgData name="Kelly Tye" userId="a1ca6b61-019e-450f-b1ba-b6c6efd2e913" providerId="ADAL" clId="{BCA2C5A2-5458-A244-ABBB-2366D030B4DB}" dt="2023-01-04T09:33:25.492" v="89" actId="478"/>
          <ac:picMkLst>
            <pc:docMk/>
            <pc:sldMk cId="1110649057" sldId="3005"/>
            <ac:picMk id="4" creationId="{266F55EA-20BA-9940-80CE-F946D54B835B}"/>
          </ac:picMkLst>
        </pc:picChg>
        <pc:picChg chg="add mod">
          <ac:chgData name="Kelly Tye" userId="a1ca6b61-019e-450f-b1ba-b6c6efd2e913" providerId="ADAL" clId="{BCA2C5A2-5458-A244-ABBB-2366D030B4DB}" dt="2023-01-04T09:33:35.569" v="95" actId="1076"/>
          <ac:picMkLst>
            <pc:docMk/>
            <pc:sldMk cId="1110649057" sldId="3005"/>
            <ac:picMk id="5" creationId="{6048FEF7-8FD9-20D6-277D-ED3444EC503C}"/>
          </ac:picMkLst>
        </pc:picChg>
      </pc:sldChg>
      <pc:sldChg chg="modSp mod modAnim">
        <pc:chgData name="Kelly Tye" userId="a1ca6b61-019e-450f-b1ba-b6c6efd2e913" providerId="ADAL" clId="{BCA2C5A2-5458-A244-ABBB-2366D030B4DB}" dt="2023-01-04T09:37:15.293" v="170" actId="1076"/>
        <pc:sldMkLst>
          <pc:docMk/>
          <pc:sldMk cId="3428259565" sldId="3007"/>
        </pc:sldMkLst>
        <pc:spChg chg="mod">
          <ac:chgData name="Kelly Tye" userId="a1ca6b61-019e-450f-b1ba-b6c6efd2e913" providerId="ADAL" clId="{BCA2C5A2-5458-A244-ABBB-2366D030B4DB}" dt="2023-01-04T09:37:11.526" v="169" actId="1035"/>
          <ac:spMkLst>
            <pc:docMk/>
            <pc:sldMk cId="3428259565" sldId="3007"/>
            <ac:spMk id="23" creationId="{B9E50773-0EA2-BF41-B418-1BF4E0948523}"/>
          </ac:spMkLst>
        </pc:spChg>
        <pc:spChg chg="mod">
          <ac:chgData name="Kelly Tye" userId="a1ca6b61-019e-450f-b1ba-b6c6efd2e913" providerId="ADAL" clId="{BCA2C5A2-5458-A244-ABBB-2366D030B4DB}" dt="2023-01-04T09:37:11.526" v="169" actId="1035"/>
          <ac:spMkLst>
            <pc:docMk/>
            <pc:sldMk cId="3428259565" sldId="3007"/>
            <ac:spMk id="31" creationId="{00000000-0000-0000-0000-000000000000}"/>
          </ac:spMkLst>
        </pc:spChg>
        <pc:spChg chg="mod">
          <ac:chgData name="Kelly Tye" userId="a1ca6b61-019e-450f-b1ba-b6c6efd2e913" providerId="ADAL" clId="{BCA2C5A2-5458-A244-ABBB-2366D030B4DB}" dt="2023-01-04T09:37:11.526" v="169" actId="1035"/>
          <ac:spMkLst>
            <pc:docMk/>
            <pc:sldMk cId="3428259565" sldId="3007"/>
            <ac:spMk id="32" creationId="{00000000-0000-0000-0000-000000000000}"/>
          </ac:spMkLst>
        </pc:spChg>
        <pc:picChg chg="mod">
          <ac:chgData name="Kelly Tye" userId="a1ca6b61-019e-450f-b1ba-b6c6efd2e913" providerId="ADAL" clId="{BCA2C5A2-5458-A244-ABBB-2366D030B4DB}" dt="2023-01-04T09:37:11.526" v="169" actId="1035"/>
          <ac:picMkLst>
            <pc:docMk/>
            <pc:sldMk cId="3428259565" sldId="3007"/>
            <ac:picMk id="3" creationId="{08109203-4959-C44A-8547-F974B7707A4B}"/>
          </ac:picMkLst>
        </pc:picChg>
        <pc:picChg chg="mod">
          <ac:chgData name="Kelly Tye" userId="a1ca6b61-019e-450f-b1ba-b6c6efd2e913" providerId="ADAL" clId="{BCA2C5A2-5458-A244-ABBB-2366D030B4DB}" dt="2023-01-04T09:37:11.526" v="169" actId="1035"/>
          <ac:picMkLst>
            <pc:docMk/>
            <pc:sldMk cId="3428259565" sldId="3007"/>
            <ac:picMk id="4" creationId="{5BC5617C-CEB5-8E9B-A1F1-E719E0FD6A6F}"/>
          </ac:picMkLst>
        </pc:picChg>
        <pc:picChg chg="mod">
          <ac:chgData name="Kelly Tye" userId="a1ca6b61-019e-450f-b1ba-b6c6efd2e913" providerId="ADAL" clId="{BCA2C5A2-5458-A244-ABBB-2366D030B4DB}" dt="2023-01-04T09:37:15.293" v="170" actId="1076"/>
          <ac:picMkLst>
            <pc:docMk/>
            <pc:sldMk cId="3428259565" sldId="3007"/>
            <ac:picMk id="5" creationId="{831594DB-2FB5-30B3-9476-4E5FD3397725}"/>
          </ac:picMkLst>
        </pc:picChg>
        <pc:picChg chg="mod">
          <ac:chgData name="Kelly Tye" userId="a1ca6b61-019e-450f-b1ba-b6c6efd2e913" providerId="ADAL" clId="{BCA2C5A2-5458-A244-ABBB-2366D030B4DB}" dt="2023-01-04T09:37:11.526" v="169" actId="1035"/>
          <ac:picMkLst>
            <pc:docMk/>
            <pc:sldMk cId="3428259565" sldId="3007"/>
            <ac:picMk id="25" creationId="{F2899D2E-4D50-3F45-B1A3-F14ED3381A4B}"/>
          </ac:picMkLst>
        </pc:picChg>
        <pc:picChg chg="mod">
          <ac:chgData name="Kelly Tye" userId="a1ca6b61-019e-450f-b1ba-b6c6efd2e913" providerId="ADAL" clId="{BCA2C5A2-5458-A244-ABBB-2366D030B4DB}" dt="2023-01-04T09:37:11.526" v="169" actId="1035"/>
          <ac:picMkLst>
            <pc:docMk/>
            <pc:sldMk cId="3428259565" sldId="3007"/>
            <ac:picMk id="26" creationId="{D33D07F8-97D8-7842-B1CC-0EC7FF923113}"/>
          </ac:picMkLst>
        </pc:picChg>
        <pc:picChg chg="mod">
          <ac:chgData name="Kelly Tye" userId="a1ca6b61-019e-450f-b1ba-b6c6efd2e913" providerId="ADAL" clId="{BCA2C5A2-5458-A244-ABBB-2366D030B4DB}" dt="2023-01-04T09:37:11.526" v="169" actId="1035"/>
          <ac:picMkLst>
            <pc:docMk/>
            <pc:sldMk cId="3428259565" sldId="3007"/>
            <ac:picMk id="27" creationId="{48630B1F-9E67-6F47-B76A-D42C326C1B64}"/>
          </ac:picMkLst>
        </pc:picChg>
      </pc:sldChg>
      <pc:sldMasterChg chg="modSldLayout">
        <pc:chgData name="Kelly Tye" userId="a1ca6b61-019e-450f-b1ba-b6c6efd2e913" providerId="ADAL" clId="{BCA2C5A2-5458-A244-ABBB-2366D030B4DB}" dt="2023-01-04T09:28:14.452" v="58" actId="14826"/>
        <pc:sldMasterMkLst>
          <pc:docMk/>
          <pc:sldMasterMk cId="4052712779" sldId="2147483675"/>
        </pc:sldMasterMkLst>
        <pc:sldLayoutChg chg="modSp mod">
          <pc:chgData name="Kelly Tye" userId="a1ca6b61-019e-450f-b1ba-b6c6efd2e913" providerId="ADAL" clId="{BCA2C5A2-5458-A244-ABBB-2366D030B4DB}" dt="2023-01-04T09:28:14.452" v="58" actId="14826"/>
          <pc:sldLayoutMkLst>
            <pc:docMk/>
            <pc:sldMasterMk cId="4052712779" sldId="2147483675"/>
            <pc:sldLayoutMk cId="1231037735" sldId="2147483676"/>
          </pc:sldLayoutMkLst>
          <pc:picChg chg="mod">
            <ac:chgData name="Kelly Tye" userId="a1ca6b61-019e-450f-b1ba-b6c6efd2e913" providerId="ADAL" clId="{BCA2C5A2-5458-A244-ABBB-2366D030B4DB}" dt="2023-01-04T09:28:14.452" v="58" actId="14826"/>
            <ac:picMkLst>
              <pc:docMk/>
              <pc:sldMasterMk cId="4052712779" sldId="2147483675"/>
              <pc:sldLayoutMk cId="1231037735" sldId="2147483676"/>
              <ac:picMk id="15" creationId="{00000000-0000-0000-0000-000000000000}"/>
            </ac:picMkLst>
          </pc:picChg>
        </pc:sldLayoutChg>
      </pc:sldMasterChg>
    </pc:docChg>
  </pc:docChgLst>
  <pc:docChgLst>
    <pc:chgData name="Ceri Brinkworth" userId="6529f433-d9ea-4c65-9791-0b6df18ce9fe" providerId="ADAL" clId="{4D75091C-2307-B04C-BEE8-3CE120DD039B}"/>
    <pc:docChg chg="custSel modSld sldOrd">
      <pc:chgData name="Ceri Brinkworth" userId="6529f433-d9ea-4c65-9791-0b6df18ce9fe" providerId="ADAL" clId="{4D75091C-2307-B04C-BEE8-3CE120DD039B}" dt="2023-01-17T13:48:16.886" v="109" actId="20577"/>
      <pc:docMkLst>
        <pc:docMk/>
      </pc:docMkLst>
      <pc:sldChg chg="modNotesTx">
        <pc:chgData name="Ceri Brinkworth" userId="6529f433-d9ea-4c65-9791-0b6df18ce9fe" providerId="ADAL" clId="{4D75091C-2307-B04C-BEE8-3CE120DD039B}" dt="2023-01-17T13:41:14.196" v="9" actId="20577"/>
        <pc:sldMkLst>
          <pc:docMk/>
          <pc:sldMk cId="1449078722" sldId="256"/>
        </pc:sldMkLst>
      </pc:sldChg>
      <pc:sldChg chg="modSp">
        <pc:chgData name="Ceri Brinkworth" userId="6529f433-d9ea-4c65-9791-0b6df18ce9fe" providerId="ADAL" clId="{4D75091C-2307-B04C-BEE8-3CE120DD039B}" dt="2023-01-17T13:47:51.713" v="85" actId="20577"/>
        <pc:sldMkLst>
          <pc:docMk/>
          <pc:sldMk cId="756694857" sldId="289"/>
        </pc:sldMkLst>
        <pc:spChg chg="mod">
          <ac:chgData name="Ceri Brinkworth" userId="6529f433-d9ea-4c65-9791-0b6df18ce9fe" providerId="ADAL" clId="{4D75091C-2307-B04C-BEE8-3CE120DD039B}" dt="2023-01-17T13:47:51.713" v="85" actId="20577"/>
          <ac:spMkLst>
            <pc:docMk/>
            <pc:sldMk cId="756694857" sldId="289"/>
            <ac:spMk id="3" creationId="{00000000-0000-0000-0000-000000000000}"/>
          </ac:spMkLst>
        </pc:spChg>
      </pc:sldChg>
      <pc:sldChg chg="modNotesTx">
        <pc:chgData name="Ceri Brinkworth" userId="6529f433-d9ea-4c65-9791-0b6df18ce9fe" providerId="ADAL" clId="{4D75091C-2307-B04C-BEE8-3CE120DD039B}" dt="2023-01-17T13:48:16.886" v="109" actId="20577"/>
        <pc:sldMkLst>
          <pc:docMk/>
          <pc:sldMk cId="2562210229" sldId="1021"/>
        </pc:sldMkLst>
      </pc:sldChg>
      <pc:sldChg chg="delSp mod">
        <pc:chgData name="Ceri Brinkworth" userId="6529f433-d9ea-4c65-9791-0b6df18ce9fe" providerId="ADAL" clId="{4D75091C-2307-B04C-BEE8-3CE120DD039B}" dt="2023-01-17T13:47:26.859" v="83" actId="478"/>
        <pc:sldMkLst>
          <pc:docMk/>
          <pc:sldMk cId="2615794669" sldId="1027"/>
        </pc:sldMkLst>
        <pc:spChg chg="del">
          <ac:chgData name="Ceri Brinkworth" userId="6529f433-d9ea-4c65-9791-0b6df18ce9fe" providerId="ADAL" clId="{4D75091C-2307-B04C-BEE8-3CE120DD039B}" dt="2023-01-17T13:47:26.859" v="83" actId="478"/>
          <ac:spMkLst>
            <pc:docMk/>
            <pc:sldMk cId="2615794669" sldId="1027"/>
            <ac:spMk id="4" creationId="{78DCF29F-5515-690E-1F3F-7B1736B65C55}"/>
          </ac:spMkLst>
        </pc:spChg>
      </pc:sldChg>
      <pc:sldChg chg="ord">
        <pc:chgData name="Ceri Brinkworth" userId="6529f433-d9ea-4c65-9791-0b6df18ce9fe" providerId="ADAL" clId="{4D75091C-2307-B04C-BEE8-3CE120DD039B}" dt="2023-01-17T13:47:01.119" v="82" actId="20578"/>
        <pc:sldMkLst>
          <pc:docMk/>
          <pc:sldMk cId="345784872" sldId="1028"/>
        </pc:sldMkLst>
      </pc:sldChg>
      <pc:sldChg chg="modSp modAnim">
        <pc:chgData name="Ceri Brinkworth" userId="6529f433-d9ea-4c65-9791-0b6df18ce9fe" providerId="ADAL" clId="{4D75091C-2307-B04C-BEE8-3CE120DD039B}" dt="2023-01-17T13:41:55.350" v="17" actId="20577"/>
        <pc:sldMkLst>
          <pc:docMk/>
          <pc:sldMk cId="2954286692" sldId="2815"/>
        </pc:sldMkLst>
        <pc:spChg chg="mod">
          <ac:chgData name="Ceri Brinkworth" userId="6529f433-d9ea-4c65-9791-0b6df18ce9fe" providerId="ADAL" clId="{4D75091C-2307-B04C-BEE8-3CE120DD039B}" dt="2023-01-17T13:41:55.350" v="17" actId="20577"/>
          <ac:spMkLst>
            <pc:docMk/>
            <pc:sldMk cId="2954286692" sldId="2815"/>
            <ac:spMk id="3" creationId="{C10B4AA4-2A2E-474E-B38D-58E288E297C8}"/>
          </ac:spMkLst>
        </pc:spChg>
      </pc:sldChg>
      <pc:sldChg chg="modAnim modNotesTx">
        <pc:chgData name="Ceri Brinkworth" userId="6529f433-d9ea-4c65-9791-0b6df18ce9fe" providerId="ADAL" clId="{4D75091C-2307-B04C-BEE8-3CE120DD039B}" dt="2023-01-17T13:44:14.317" v="40"/>
        <pc:sldMkLst>
          <pc:docMk/>
          <pc:sldMk cId="4010300843" sldId="3002"/>
        </pc:sldMkLst>
      </pc:sldChg>
      <pc:sldChg chg="modAnim modNotesTx">
        <pc:chgData name="Ceri Brinkworth" userId="6529f433-d9ea-4c65-9791-0b6df18ce9fe" providerId="ADAL" clId="{4D75091C-2307-B04C-BEE8-3CE120DD039B}" dt="2023-01-17T13:44:58.312" v="55" actId="114"/>
        <pc:sldMkLst>
          <pc:docMk/>
          <pc:sldMk cId="1029637913" sldId="3003"/>
        </pc:sldMkLst>
      </pc:sldChg>
      <pc:sldChg chg="modNotesTx">
        <pc:chgData name="Ceri Brinkworth" userId="6529f433-d9ea-4c65-9791-0b6df18ce9fe" providerId="ADAL" clId="{4D75091C-2307-B04C-BEE8-3CE120DD039B}" dt="2023-01-17T13:46:42.613" v="81" actId="20577"/>
        <pc:sldMkLst>
          <pc:docMk/>
          <pc:sldMk cId="2534074611" sldId="3006"/>
        </pc:sldMkLst>
      </pc:sldChg>
    </pc:docChg>
  </pc:docChgLst>
  <pc:docChgLst>
    <pc:chgData name="Ceri Brinkworth" userId="6529f433-d9ea-4c65-9791-0b6df18ce9fe" providerId="ADAL" clId="{CF5A8584-7C23-3E4F-9EE1-DB7FE8E1BE82}"/>
    <pc:docChg chg="undo custSel addSld delSld modSld sldOrd">
      <pc:chgData name="Ceri Brinkworth" userId="6529f433-d9ea-4c65-9791-0b6df18ce9fe" providerId="ADAL" clId="{CF5A8584-7C23-3E4F-9EE1-DB7FE8E1BE82}" dt="2022-12-21T14:23:55.889" v="751" actId="20577"/>
      <pc:docMkLst>
        <pc:docMk/>
      </pc:docMkLst>
      <pc:sldChg chg="addSp modSp mod modNotesTx">
        <pc:chgData name="Ceri Brinkworth" userId="6529f433-d9ea-4c65-9791-0b6df18ce9fe" providerId="ADAL" clId="{CF5A8584-7C23-3E4F-9EE1-DB7FE8E1BE82}" dt="2022-12-21T14:19:33.581" v="727" actId="20577"/>
        <pc:sldMkLst>
          <pc:docMk/>
          <pc:sldMk cId="1449078722" sldId="256"/>
        </pc:sldMkLst>
        <pc:spChg chg="mod">
          <ac:chgData name="Ceri Brinkworth" userId="6529f433-d9ea-4c65-9791-0b6df18ce9fe" providerId="ADAL" clId="{CF5A8584-7C23-3E4F-9EE1-DB7FE8E1BE82}" dt="2022-12-21T12:54:11.472" v="30" actId="20577"/>
          <ac:spMkLst>
            <pc:docMk/>
            <pc:sldMk cId="1449078722" sldId="256"/>
            <ac:spMk id="3" creationId="{00000000-0000-0000-0000-000000000000}"/>
          </ac:spMkLst>
        </pc:spChg>
        <pc:spChg chg="add mod">
          <ac:chgData name="Ceri Brinkworth" userId="6529f433-d9ea-4c65-9791-0b6df18ce9fe" providerId="ADAL" clId="{CF5A8584-7C23-3E4F-9EE1-DB7FE8E1BE82}" dt="2022-12-21T12:54:04.565" v="27" actId="207"/>
          <ac:spMkLst>
            <pc:docMk/>
            <pc:sldMk cId="1449078722" sldId="256"/>
            <ac:spMk id="4" creationId="{480B2E6A-F9A3-2627-197D-35AF02ED626A}"/>
          </ac:spMkLst>
        </pc:spChg>
      </pc:sldChg>
      <pc:sldChg chg="del">
        <pc:chgData name="Ceri Brinkworth" userId="6529f433-d9ea-4c65-9791-0b6df18ce9fe" providerId="ADAL" clId="{CF5A8584-7C23-3E4F-9EE1-DB7FE8E1BE82}" dt="2022-12-21T13:53:14.079" v="163" actId="2696"/>
        <pc:sldMkLst>
          <pc:docMk/>
          <pc:sldMk cId="2966572435" sldId="266"/>
        </pc:sldMkLst>
      </pc:sldChg>
      <pc:sldChg chg="del">
        <pc:chgData name="Ceri Brinkworth" userId="6529f433-d9ea-4c65-9791-0b6df18ce9fe" providerId="ADAL" clId="{CF5A8584-7C23-3E4F-9EE1-DB7FE8E1BE82}" dt="2022-12-21T14:01:25.033" v="462" actId="2696"/>
        <pc:sldMkLst>
          <pc:docMk/>
          <pc:sldMk cId="325363443" sldId="271"/>
        </pc:sldMkLst>
      </pc:sldChg>
      <pc:sldChg chg="add del">
        <pc:chgData name="Ceri Brinkworth" userId="6529f433-d9ea-4c65-9791-0b6df18ce9fe" providerId="ADAL" clId="{CF5A8584-7C23-3E4F-9EE1-DB7FE8E1BE82}" dt="2022-12-21T14:01:52.102" v="464" actId="2696"/>
        <pc:sldMkLst>
          <pc:docMk/>
          <pc:sldMk cId="4271052653" sldId="271"/>
        </pc:sldMkLst>
      </pc:sldChg>
      <pc:sldChg chg="add modNotesTx">
        <pc:chgData name="Ceri Brinkworth" userId="6529f433-d9ea-4c65-9791-0b6df18ce9fe" providerId="ADAL" clId="{CF5A8584-7C23-3E4F-9EE1-DB7FE8E1BE82}" dt="2022-12-21T14:07:25.521" v="520"/>
        <pc:sldMkLst>
          <pc:docMk/>
          <pc:sldMk cId="1884934967" sldId="277"/>
        </pc:sldMkLst>
      </pc:sldChg>
      <pc:sldChg chg="modSp modAnim">
        <pc:chgData name="Ceri Brinkworth" userId="6529f433-d9ea-4c65-9791-0b6df18ce9fe" providerId="ADAL" clId="{CF5A8584-7C23-3E4F-9EE1-DB7FE8E1BE82}" dt="2022-12-21T14:23:55.889" v="751" actId="20577"/>
        <pc:sldMkLst>
          <pc:docMk/>
          <pc:sldMk cId="756694857" sldId="289"/>
        </pc:sldMkLst>
        <pc:spChg chg="mod">
          <ac:chgData name="Ceri Brinkworth" userId="6529f433-d9ea-4c65-9791-0b6df18ce9fe" providerId="ADAL" clId="{CF5A8584-7C23-3E4F-9EE1-DB7FE8E1BE82}" dt="2022-12-21T14:23:55.889" v="751" actId="20577"/>
          <ac:spMkLst>
            <pc:docMk/>
            <pc:sldMk cId="756694857" sldId="289"/>
            <ac:spMk id="3" creationId="{00000000-0000-0000-0000-000000000000}"/>
          </ac:spMkLst>
        </pc:spChg>
      </pc:sldChg>
      <pc:sldChg chg="modNotesTx">
        <pc:chgData name="Ceri Brinkworth" userId="6529f433-d9ea-4c65-9791-0b6df18ce9fe" providerId="ADAL" clId="{CF5A8584-7C23-3E4F-9EE1-DB7FE8E1BE82}" dt="2022-12-21T14:05:53.917" v="500"/>
        <pc:sldMkLst>
          <pc:docMk/>
          <pc:sldMk cId="2427406" sldId="296"/>
        </pc:sldMkLst>
      </pc:sldChg>
      <pc:sldChg chg="del">
        <pc:chgData name="Ceri Brinkworth" userId="6529f433-d9ea-4c65-9791-0b6df18ce9fe" providerId="ADAL" clId="{CF5A8584-7C23-3E4F-9EE1-DB7FE8E1BE82}" dt="2022-12-21T14:04:56.362" v="496" actId="2696"/>
        <pc:sldMkLst>
          <pc:docMk/>
          <pc:sldMk cId="1205303655" sldId="382"/>
        </pc:sldMkLst>
      </pc:sldChg>
      <pc:sldChg chg="modNotesTx">
        <pc:chgData name="Ceri Brinkworth" userId="6529f433-d9ea-4c65-9791-0b6df18ce9fe" providerId="ADAL" clId="{CF5A8584-7C23-3E4F-9EE1-DB7FE8E1BE82}" dt="2022-12-21T14:06:46.005" v="507" actId="20577"/>
        <pc:sldMkLst>
          <pc:docMk/>
          <pc:sldMk cId="3354566814" sldId="383"/>
        </pc:sldMkLst>
      </pc:sldChg>
      <pc:sldChg chg="del">
        <pc:chgData name="Ceri Brinkworth" userId="6529f433-d9ea-4c65-9791-0b6df18ce9fe" providerId="ADAL" clId="{CF5A8584-7C23-3E4F-9EE1-DB7FE8E1BE82}" dt="2022-12-21T14:05:00.023" v="497" actId="2696"/>
        <pc:sldMkLst>
          <pc:docMk/>
          <pc:sldMk cId="413029932" sldId="384"/>
        </pc:sldMkLst>
      </pc:sldChg>
      <pc:sldChg chg="del">
        <pc:chgData name="Ceri Brinkworth" userId="6529f433-d9ea-4c65-9791-0b6df18ce9fe" providerId="ADAL" clId="{CF5A8584-7C23-3E4F-9EE1-DB7FE8E1BE82}" dt="2022-12-21T14:11:24.499" v="607" actId="2696"/>
        <pc:sldMkLst>
          <pc:docMk/>
          <pc:sldMk cId="2450231679" sldId="779"/>
        </pc:sldMkLst>
      </pc:sldChg>
      <pc:sldChg chg="addSp delSp modSp add del mod ord delAnim modNotesTx">
        <pc:chgData name="Ceri Brinkworth" userId="6529f433-d9ea-4c65-9791-0b6df18ce9fe" providerId="ADAL" clId="{CF5A8584-7C23-3E4F-9EE1-DB7FE8E1BE82}" dt="2022-12-21T14:02:58.874" v="492" actId="20577"/>
        <pc:sldMkLst>
          <pc:docMk/>
          <pc:sldMk cId="3306228505" sldId="815"/>
        </pc:sldMkLst>
        <pc:spChg chg="add mod">
          <ac:chgData name="Ceri Brinkworth" userId="6529f433-d9ea-4c65-9791-0b6df18ce9fe" providerId="ADAL" clId="{CF5A8584-7C23-3E4F-9EE1-DB7FE8E1BE82}" dt="2022-12-21T13:56:35.872" v="251" actId="1076"/>
          <ac:spMkLst>
            <pc:docMk/>
            <pc:sldMk cId="3306228505" sldId="815"/>
            <ac:spMk id="4" creationId="{0AF73FD8-C9E1-2C3A-EC42-3BFEA8CEB9E5}"/>
          </ac:spMkLst>
        </pc:spChg>
        <pc:spChg chg="add mod">
          <ac:chgData name="Ceri Brinkworth" userId="6529f433-d9ea-4c65-9791-0b6df18ce9fe" providerId="ADAL" clId="{CF5A8584-7C23-3E4F-9EE1-DB7FE8E1BE82}" dt="2022-12-21T13:56:51.810" v="289" actId="20577"/>
          <ac:spMkLst>
            <pc:docMk/>
            <pc:sldMk cId="3306228505" sldId="815"/>
            <ac:spMk id="13" creationId="{B4BBAFF2-B514-124B-4D66-4351B98D85C0}"/>
          </ac:spMkLst>
        </pc:spChg>
        <pc:grpChg chg="del">
          <ac:chgData name="Ceri Brinkworth" userId="6529f433-d9ea-4c65-9791-0b6df18ce9fe" providerId="ADAL" clId="{CF5A8584-7C23-3E4F-9EE1-DB7FE8E1BE82}" dt="2022-12-21T13:56:22.560" v="205" actId="478"/>
          <ac:grpSpMkLst>
            <pc:docMk/>
            <pc:sldMk cId="3306228505" sldId="815"/>
            <ac:grpSpMk id="7" creationId="{00000000-0000-0000-0000-000000000000}"/>
          </ac:grpSpMkLst>
        </pc:grpChg>
        <pc:picChg chg="del">
          <ac:chgData name="Ceri Brinkworth" userId="6529f433-d9ea-4c65-9791-0b6df18ce9fe" providerId="ADAL" clId="{CF5A8584-7C23-3E4F-9EE1-DB7FE8E1BE82}" dt="2022-12-21T13:56:47.997" v="278" actId="478"/>
          <ac:picMkLst>
            <pc:docMk/>
            <pc:sldMk cId="3306228505" sldId="815"/>
            <ac:picMk id="3" creationId="{3205C632-7467-BA4D-93BD-42B77338689E}"/>
          </ac:picMkLst>
        </pc:picChg>
        <pc:picChg chg="del mod">
          <ac:chgData name="Ceri Brinkworth" userId="6529f433-d9ea-4c65-9791-0b6df18ce9fe" providerId="ADAL" clId="{CF5A8584-7C23-3E4F-9EE1-DB7FE8E1BE82}" dt="2022-12-21T13:56:23.336" v="206" actId="478"/>
          <ac:picMkLst>
            <pc:docMk/>
            <pc:sldMk cId="3306228505" sldId="815"/>
            <ac:picMk id="12" creationId="{00000000-0000-0000-0000-000000000000}"/>
          </ac:picMkLst>
        </pc:picChg>
      </pc:sldChg>
      <pc:sldChg chg="delSp mod modNotesTx">
        <pc:chgData name="Ceri Brinkworth" userId="6529f433-d9ea-4c65-9791-0b6df18ce9fe" providerId="ADAL" clId="{CF5A8584-7C23-3E4F-9EE1-DB7FE8E1BE82}" dt="2022-12-21T14:06:25.126" v="504" actId="478"/>
        <pc:sldMkLst>
          <pc:docMk/>
          <pc:sldMk cId="1837002521" sldId="818"/>
        </pc:sldMkLst>
        <pc:spChg chg="del">
          <ac:chgData name="Ceri Brinkworth" userId="6529f433-d9ea-4c65-9791-0b6df18ce9fe" providerId="ADAL" clId="{CF5A8584-7C23-3E4F-9EE1-DB7FE8E1BE82}" dt="2022-12-21T14:06:25.126" v="504" actId="478"/>
          <ac:spMkLst>
            <pc:docMk/>
            <pc:sldMk cId="1837002521" sldId="818"/>
            <ac:spMk id="3" creationId="{00000000-0000-0000-0000-000000000000}"/>
          </ac:spMkLst>
        </pc:spChg>
        <pc:spChg chg="del">
          <ac:chgData name="Ceri Brinkworth" userId="6529f433-d9ea-4c65-9791-0b6df18ce9fe" providerId="ADAL" clId="{CF5A8584-7C23-3E4F-9EE1-DB7FE8E1BE82}" dt="2022-12-21T14:06:23.752" v="502" actId="478"/>
          <ac:spMkLst>
            <pc:docMk/>
            <pc:sldMk cId="1837002521" sldId="818"/>
            <ac:spMk id="8" creationId="{00000000-0000-0000-0000-000000000000}"/>
          </ac:spMkLst>
        </pc:spChg>
        <pc:spChg chg="del">
          <ac:chgData name="Ceri Brinkworth" userId="6529f433-d9ea-4c65-9791-0b6df18ce9fe" providerId="ADAL" clId="{CF5A8584-7C23-3E4F-9EE1-DB7FE8E1BE82}" dt="2022-12-21T14:06:24.493" v="503" actId="478"/>
          <ac:spMkLst>
            <pc:docMk/>
            <pc:sldMk cId="1837002521" sldId="818"/>
            <ac:spMk id="9" creationId="{00000000-0000-0000-0000-000000000000}"/>
          </ac:spMkLst>
        </pc:spChg>
      </pc:sldChg>
      <pc:sldChg chg="del">
        <pc:chgData name="Ceri Brinkworth" userId="6529f433-d9ea-4c65-9791-0b6df18ce9fe" providerId="ADAL" clId="{CF5A8584-7C23-3E4F-9EE1-DB7FE8E1BE82}" dt="2022-12-21T14:11:41.052" v="609" actId="2696"/>
        <pc:sldMkLst>
          <pc:docMk/>
          <pc:sldMk cId="3994442102" sldId="946"/>
        </pc:sldMkLst>
      </pc:sldChg>
      <pc:sldChg chg="modSp del mod">
        <pc:chgData name="Ceri Brinkworth" userId="6529f433-d9ea-4c65-9791-0b6df18ce9fe" providerId="ADAL" clId="{CF5A8584-7C23-3E4F-9EE1-DB7FE8E1BE82}" dt="2022-12-21T14:10:02.839" v="605" actId="2696"/>
        <pc:sldMkLst>
          <pc:docMk/>
          <pc:sldMk cId="916307911" sldId="973"/>
        </pc:sldMkLst>
        <pc:spChg chg="mod">
          <ac:chgData name="Ceri Brinkworth" userId="6529f433-d9ea-4c65-9791-0b6df18ce9fe" providerId="ADAL" clId="{CF5A8584-7C23-3E4F-9EE1-DB7FE8E1BE82}" dt="2022-12-21T14:07:29.809" v="525" actId="20577"/>
          <ac:spMkLst>
            <pc:docMk/>
            <pc:sldMk cId="916307911" sldId="973"/>
            <ac:spMk id="2" creationId="{00000000-0000-0000-0000-000000000000}"/>
          </ac:spMkLst>
        </pc:spChg>
      </pc:sldChg>
      <pc:sldChg chg="ord">
        <pc:chgData name="Ceri Brinkworth" userId="6529f433-d9ea-4c65-9791-0b6df18ce9fe" providerId="ADAL" clId="{CF5A8584-7C23-3E4F-9EE1-DB7FE8E1BE82}" dt="2022-12-21T14:07:43.466" v="527" actId="20578"/>
        <pc:sldMkLst>
          <pc:docMk/>
          <pc:sldMk cId="1026422025" sldId="1011"/>
        </pc:sldMkLst>
      </pc:sldChg>
      <pc:sldChg chg="addSp delSp modSp mod">
        <pc:chgData name="Ceri Brinkworth" userId="6529f433-d9ea-4c65-9791-0b6df18ce9fe" providerId="ADAL" clId="{CF5A8584-7C23-3E4F-9EE1-DB7FE8E1BE82}" dt="2022-12-21T12:53:45.576" v="6"/>
        <pc:sldMkLst>
          <pc:docMk/>
          <pc:sldMk cId="2907011947" sldId="1012"/>
        </pc:sldMkLst>
        <pc:spChg chg="mod">
          <ac:chgData name="Ceri Brinkworth" userId="6529f433-d9ea-4c65-9791-0b6df18ce9fe" providerId="ADAL" clId="{CF5A8584-7C23-3E4F-9EE1-DB7FE8E1BE82}" dt="2022-12-21T12:53:41.381" v="3" actId="20577"/>
          <ac:spMkLst>
            <pc:docMk/>
            <pc:sldMk cId="2907011947" sldId="1012"/>
            <ac:spMk id="2" creationId="{00000000-0000-0000-0000-000000000000}"/>
          </ac:spMkLst>
        </pc:spChg>
        <pc:spChg chg="add del mod">
          <ac:chgData name="Ceri Brinkworth" userId="6529f433-d9ea-4c65-9791-0b6df18ce9fe" providerId="ADAL" clId="{CF5A8584-7C23-3E4F-9EE1-DB7FE8E1BE82}" dt="2022-12-21T12:53:45.576" v="6"/>
          <ac:spMkLst>
            <pc:docMk/>
            <pc:sldMk cId="2907011947" sldId="1012"/>
            <ac:spMk id="3" creationId="{30DC3B0C-0EE8-D80C-4EE8-DA6DE31D407F}"/>
          </ac:spMkLst>
        </pc:spChg>
      </pc:sldChg>
      <pc:sldChg chg="modNotesTx">
        <pc:chgData name="Ceri Brinkworth" userId="6529f433-d9ea-4c65-9791-0b6df18ce9fe" providerId="ADAL" clId="{CF5A8584-7C23-3E4F-9EE1-DB7FE8E1BE82}" dt="2022-12-21T14:22:46.588" v="732" actId="20577"/>
        <pc:sldMkLst>
          <pc:docMk/>
          <pc:sldMk cId="3841652598" sldId="1014"/>
        </pc:sldMkLst>
      </pc:sldChg>
      <pc:sldChg chg="addSp modSp del mod">
        <pc:chgData name="Ceri Brinkworth" userId="6529f433-d9ea-4c65-9791-0b6df18ce9fe" providerId="ADAL" clId="{CF5A8584-7C23-3E4F-9EE1-DB7FE8E1BE82}" dt="2022-12-21T14:07:05.121" v="509" actId="2696"/>
        <pc:sldMkLst>
          <pc:docMk/>
          <pc:sldMk cId="920989498" sldId="1015"/>
        </pc:sldMkLst>
        <pc:spChg chg="add mod">
          <ac:chgData name="Ceri Brinkworth" userId="6529f433-d9ea-4c65-9791-0b6df18ce9fe" providerId="ADAL" clId="{CF5A8584-7C23-3E4F-9EE1-DB7FE8E1BE82}" dt="2022-12-21T13:48:44.823" v="129" actId="5793"/>
          <ac:spMkLst>
            <pc:docMk/>
            <pc:sldMk cId="920989498" sldId="1015"/>
            <ac:spMk id="4" creationId="{988B8AEA-CFCD-F6F9-2291-BBC3A9AF0896}"/>
          </ac:spMkLst>
        </pc:spChg>
      </pc:sldChg>
      <pc:sldChg chg="del ord">
        <pc:chgData name="Ceri Brinkworth" userId="6529f433-d9ea-4c65-9791-0b6df18ce9fe" providerId="ADAL" clId="{CF5A8584-7C23-3E4F-9EE1-DB7FE8E1BE82}" dt="2022-12-21T13:54:59.510" v="183" actId="2696"/>
        <pc:sldMkLst>
          <pc:docMk/>
          <pc:sldMk cId="2637812436" sldId="1019"/>
        </pc:sldMkLst>
      </pc:sldChg>
      <pc:sldChg chg="addSp delSp modSp add mod delAnim modAnim modNotesTx">
        <pc:chgData name="Ceri Brinkworth" userId="6529f433-d9ea-4c65-9791-0b6df18ce9fe" providerId="ADAL" clId="{CF5A8584-7C23-3E4F-9EE1-DB7FE8E1BE82}" dt="2022-12-21T13:59:37.129" v="432" actId="20577"/>
        <pc:sldMkLst>
          <pc:docMk/>
          <pc:sldMk cId="2817487777" sldId="1019"/>
        </pc:sldMkLst>
        <pc:spChg chg="mod">
          <ac:chgData name="Ceri Brinkworth" userId="6529f433-d9ea-4c65-9791-0b6df18ce9fe" providerId="ADAL" clId="{CF5A8584-7C23-3E4F-9EE1-DB7FE8E1BE82}" dt="2022-12-21T13:55:34.181" v="194" actId="20577"/>
          <ac:spMkLst>
            <pc:docMk/>
            <pc:sldMk cId="2817487777" sldId="1019"/>
            <ac:spMk id="2" creationId="{00000000-0000-0000-0000-000000000000}"/>
          </ac:spMkLst>
        </pc:spChg>
        <pc:picChg chg="add mod">
          <ac:chgData name="Ceri Brinkworth" userId="6529f433-d9ea-4c65-9791-0b6df18ce9fe" providerId="ADAL" clId="{CF5A8584-7C23-3E4F-9EE1-DB7FE8E1BE82}" dt="2022-12-21T13:55:25.777" v="186"/>
          <ac:picMkLst>
            <pc:docMk/>
            <pc:sldMk cId="2817487777" sldId="1019"/>
            <ac:picMk id="3" creationId="{191A7E6D-DB06-ADF3-0739-167C65297D4A}"/>
          </ac:picMkLst>
        </pc:picChg>
        <pc:picChg chg="del">
          <ac:chgData name="Ceri Brinkworth" userId="6529f433-d9ea-4c65-9791-0b6df18ce9fe" providerId="ADAL" clId="{CF5A8584-7C23-3E4F-9EE1-DB7FE8E1BE82}" dt="2022-12-21T13:55:17.295" v="185" actId="21"/>
          <ac:picMkLst>
            <pc:docMk/>
            <pc:sldMk cId="2817487777" sldId="1019"/>
            <ac:picMk id="20" creationId="{7560BEE4-6F0B-8013-2ABE-B69C26EF725C}"/>
          </ac:picMkLst>
        </pc:picChg>
      </pc:sldChg>
      <pc:sldChg chg="del">
        <pc:chgData name="Ceri Brinkworth" userId="6529f433-d9ea-4c65-9791-0b6df18ce9fe" providerId="ADAL" clId="{CF5A8584-7C23-3E4F-9EE1-DB7FE8E1BE82}" dt="2022-12-21T14:12:18.493" v="613" actId="2696"/>
        <pc:sldMkLst>
          <pc:docMk/>
          <pc:sldMk cId="3503067086" sldId="1020"/>
        </pc:sldMkLst>
      </pc:sldChg>
      <pc:sldChg chg="add del">
        <pc:chgData name="Ceri Brinkworth" userId="6529f433-d9ea-4c65-9791-0b6df18ce9fe" providerId="ADAL" clId="{CF5A8584-7C23-3E4F-9EE1-DB7FE8E1BE82}" dt="2022-12-21T13:56:06.724" v="203" actId="2696"/>
        <pc:sldMkLst>
          <pc:docMk/>
          <pc:sldMk cId="2577727023" sldId="1022"/>
        </pc:sldMkLst>
      </pc:sldChg>
      <pc:sldChg chg="modSp add del mod modNotesTx">
        <pc:chgData name="Ceri Brinkworth" userId="6529f433-d9ea-4c65-9791-0b6df18ce9fe" providerId="ADAL" clId="{CF5A8584-7C23-3E4F-9EE1-DB7FE8E1BE82}" dt="2022-12-21T13:54:59.510" v="183" actId="2696"/>
        <pc:sldMkLst>
          <pc:docMk/>
          <pc:sldMk cId="3738859498" sldId="1022"/>
        </pc:sldMkLst>
        <pc:spChg chg="mod">
          <ac:chgData name="Ceri Brinkworth" userId="6529f433-d9ea-4c65-9791-0b6df18ce9fe" providerId="ADAL" clId="{CF5A8584-7C23-3E4F-9EE1-DB7FE8E1BE82}" dt="2022-12-21T13:53:04.055" v="162" actId="20577"/>
          <ac:spMkLst>
            <pc:docMk/>
            <pc:sldMk cId="3738859498" sldId="1022"/>
            <ac:spMk id="7172" creationId="{00000000-0000-0000-0000-000000000000}"/>
          </ac:spMkLst>
        </pc:spChg>
        <pc:spChg chg="mod">
          <ac:chgData name="Ceri Brinkworth" userId="6529f433-d9ea-4c65-9791-0b6df18ce9fe" providerId="ADAL" clId="{CF5A8584-7C23-3E4F-9EE1-DB7FE8E1BE82}" dt="2022-12-21T13:52:50.750" v="139" actId="114"/>
          <ac:spMkLst>
            <pc:docMk/>
            <pc:sldMk cId="3738859498" sldId="1022"/>
            <ac:spMk id="19459" creationId="{00000000-0000-0000-0000-000000000000}"/>
          </ac:spMkLst>
        </pc:spChg>
      </pc:sldChg>
      <pc:sldChg chg="add del">
        <pc:chgData name="Ceri Brinkworth" userId="6529f433-d9ea-4c65-9791-0b6df18ce9fe" providerId="ADAL" clId="{CF5A8584-7C23-3E4F-9EE1-DB7FE8E1BE82}" dt="2022-12-21T13:55:40.863" v="195" actId="2696"/>
        <pc:sldMkLst>
          <pc:docMk/>
          <pc:sldMk cId="284536520" sldId="1023"/>
        </pc:sldMkLst>
      </pc:sldChg>
      <pc:sldChg chg="add">
        <pc:chgData name="Ceri Brinkworth" userId="6529f433-d9ea-4c65-9791-0b6df18ce9fe" providerId="ADAL" clId="{CF5A8584-7C23-3E4F-9EE1-DB7FE8E1BE82}" dt="2022-12-21T14:07:40.119" v="526"/>
        <pc:sldMkLst>
          <pc:docMk/>
          <pc:sldMk cId="3680158131" sldId="1025"/>
        </pc:sldMkLst>
      </pc:sldChg>
      <pc:sldChg chg="modSp add mod modNotesTx">
        <pc:chgData name="Ceri Brinkworth" userId="6529f433-d9ea-4c65-9791-0b6df18ce9fe" providerId="ADAL" clId="{CF5A8584-7C23-3E4F-9EE1-DB7FE8E1BE82}" dt="2022-12-21T14:18:51.058" v="702" actId="20577"/>
        <pc:sldMkLst>
          <pc:docMk/>
          <pc:sldMk cId="2615794669" sldId="1027"/>
        </pc:sldMkLst>
        <pc:spChg chg="mod">
          <ac:chgData name="Ceri Brinkworth" userId="6529f433-d9ea-4c65-9791-0b6df18ce9fe" providerId="ADAL" clId="{CF5A8584-7C23-3E4F-9EE1-DB7FE8E1BE82}" dt="2022-12-21T14:18:51.058" v="702" actId="20577"/>
          <ac:spMkLst>
            <pc:docMk/>
            <pc:sldMk cId="2615794669" sldId="1027"/>
            <ac:spMk id="2" creationId="{00000000-0000-0000-0000-000000000000}"/>
          </ac:spMkLst>
        </pc:spChg>
      </pc:sldChg>
      <pc:sldChg chg="add del">
        <pc:chgData name="Ceri Brinkworth" userId="6529f433-d9ea-4c65-9791-0b6df18ce9fe" providerId="ADAL" clId="{CF5A8584-7C23-3E4F-9EE1-DB7FE8E1BE82}" dt="2022-12-21T14:08:45.886" v="601" actId="2696"/>
        <pc:sldMkLst>
          <pc:docMk/>
          <pc:sldMk cId="3730991850" sldId="1027"/>
        </pc:sldMkLst>
      </pc:sldChg>
      <pc:sldChg chg="modSp add mod modNotesTx">
        <pc:chgData name="Ceri Brinkworth" userId="6529f433-d9ea-4c65-9791-0b6df18ce9fe" providerId="ADAL" clId="{CF5A8584-7C23-3E4F-9EE1-DB7FE8E1BE82}" dt="2022-12-21T14:15:51.532" v="671" actId="20577"/>
        <pc:sldMkLst>
          <pc:docMk/>
          <pc:sldMk cId="345784872" sldId="1028"/>
        </pc:sldMkLst>
        <pc:spChg chg="mod">
          <ac:chgData name="Ceri Brinkworth" userId="6529f433-d9ea-4c65-9791-0b6df18ce9fe" providerId="ADAL" clId="{CF5A8584-7C23-3E4F-9EE1-DB7FE8E1BE82}" dt="2022-12-21T14:15:26.031" v="665" actId="20577"/>
          <ac:spMkLst>
            <pc:docMk/>
            <pc:sldMk cId="345784872" sldId="1028"/>
            <ac:spMk id="2" creationId="{D9851FB9-95C6-DF34-78D3-F02071C3707A}"/>
          </ac:spMkLst>
        </pc:spChg>
      </pc:sldChg>
      <pc:sldChg chg="modSp add mod modNotesTx">
        <pc:chgData name="Ceri Brinkworth" userId="6529f433-d9ea-4c65-9791-0b6df18ce9fe" providerId="ADAL" clId="{CF5A8584-7C23-3E4F-9EE1-DB7FE8E1BE82}" dt="2022-12-21T14:02:19.378" v="473" actId="20577"/>
        <pc:sldMkLst>
          <pc:docMk/>
          <pc:sldMk cId="2954286692" sldId="2815"/>
        </pc:sldMkLst>
        <pc:spChg chg="mod">
          <ac:chgData name="Ceri Brinkworth" userId="6529f433-d9ea-4c65-9791-0b6df18ce9fe" providerId="ADAL" clId="{CF5A8584-7C23-3E4F-9EE1-DB7FE8E1BE82}" dt="2022-12-21T14:00:39.870" v="454" actId="20577"/>
          <ac:spMkLst>
            <pc:docMk/>
            <pc:sldMk cId="2954286692" sldId="2815"/>
            <ac:spMk id="2" creationId="{73B11D64-54FC-3746-B7AA-656AAEAB27F9}"/>
          </ac:spMkLst>
        </pc:spChg>
        <pc:spChg chg="mod">
          <ac:chgData name="Ceri Brinkworth" userId="6529f433-d9ea-4c65-9791-0b6df18ce9fe" providerId="ADAL" clId="{CF5A8584-7C23-3E4F-9EE1-DB7FE8E1BE82}" dt="2022-12-21T14:02:19.378" v="473" actId="20577"/>
          <ac:spMkLst>
            <pc:docMk/>
            <pc:sldMk cId="2954286692" sldId="2815"/>
            <ac:spMk id="3" creationId="{C10B4AA4-2A2E-474E-B38D-58E288E297C8}"/>
          </ac:spMkLst>
        </pc:spChg>
      </pc:sldChg>
      <pc:sldChg chg="modSp add del modAnim modNotesTx">
        <pc:chgData name="Ceri Brinkworth" userId="6529f433-d9ea-4c65-9791-0b6df18ce9fe" providerId="ADAL" clId="{CF5A8584-7C23-3E4F-9EE1-DB7FE8E1BE82}" dt="2022-12-21T14:09:20.223" v="603" actId="2696"/>
        <pc:sldMkLst>
          <pc:docMk/>
          <pc:sldMk cId="111871559" sldId="2997"/>
        </pc:sldMkLst>
        <pc:spChg chg="mod">
          <ac:chgData name="Ceri Brinkworth" userId="6529f433-d9ea-4c65-9791-0b6df18ce9fe" providerId="ADAL" clId="{CF5A8584-7C23-3E4F-9EE1-DB7FE8E1BE82}" dt="2022-12-21T13:54:50.127" v="181" actId="20577"/>
          <ac:spMkLst>
            <pc:docMk/>
            <pc:sldMk cId="111871559" sldId="2997"/>
            <ac:spMk id="4" creationId="{ACE5EE15-75E2-A549-82D2-7DF57A782B9B}"/>
          </ac:spMkLst>
        </pc:spChg>
      </pc:sldChg>
      <pc:sldChg chg="add del">
        <pc:chgData name="Ceri Brinkworth" userId="6529f433-d9ea-4c65-9791-0b6df18ce9fe" providerId="ADAL" clId="{CF5A8584-7C23-3E4F-9EE1-DB7FE8E1BE82}" dt="2022-12-21T14:05:10.241" v="499" actId="2696"/>
        <pc:sldMkLst>
          <pc:docMk/>
          <pc:sldMk cId="3000256917" sldId="3000"/>
        </pc:sldMkLst>
      </pc:sldChg>
      <pc:sldChg chg="delSp add del mod delAnim modNotesTx">
        <pc:chgData name="Ceri Brinkworth" userId="6529f433-d9ea-4c65-9791-0b6df18ce9fe" providerId="ADAL" clId="{CF5A8584-7C23-3E4F-9EE1-DB7FE8E1BE82}" dt="2022-12-21T14:05:08.718" v="498" actId="2696"/>
        <pc:sldMkLst>
          <pc:docMk/>
          <pc:sldMk cId="4057389209" sldId="3001"/>
        </pc:sldMkLst>
        <pc:picChg chg="del">
          <ac:chgData name="Ceri Brinkworth" userId="6529f433-d9ea-4c65-9791-0b6df18ce9fe" providerId="ADAL" clId="{CF5A8584-7C23-3E4F-9EE1-DB7FE8E1BE82}" dt="2022-12-21T14:03:19.781" v="494" actId="478"/>
          <ac:picMkLst>
            <pc:docMk/>
            <pc:sldMk cId="4057389209" sldId="3001"/>
            <ac:picMk id="8" creationId="{9DCAAFA0-7D0F-9341-9148-DE4F3FAC2093}"/>
          </ac:picMkLst>
        </pc:picChg>
      </pc:sldChg>
      <pc:sldChg chg="add">
        <pc:chgData name="Ceri Brinkworth" userId="6529f433-d9ea-4c65-9791-0b6df18ce9fe" providerId="ADAL" clId="{CF5A8584-7C23-3E4F-9EE1-DB7FE8E1BE82}" dt="2022-12-21T14:04:00.504" v="495"/>
        <pc:sldMkLst>
          <pc:docMk/>
          <pc:sldMk cId="4010300843" sldId="3002"/>
        </pc:sldMkLst>
      </pc:sldChg>
      <pc:sldChg chg="add">
        <pc:chgData name="Ceri Brinkworth" userId="6529f433-d9ea-4c65-9791-0b6df18ce9fe" providerId="ADAL" clId="{CF5A8584-7C23-3E4F-9EE1-DB7FE8E1BE82}" dt="2022-12-21T14:04:00.504" v="495"/>
        <pc:sldMkLst>
          <pc:docMk/>
          <pc:sldMk cId="1029637913" sldId="3003"/>
        </pc:sldMkLst>
      </pc:sldChg>
      <pc:sldChg chg="add">
        <pc:chgData name="Ceri Brinkworth" userId="6529f433-d9ea-4c65-9791-0b6df18ce9fe" providerId="ADAL" clId="{CF5A8584-7C23-3E4F-9EE1-DB7FE8E1BE82}" dt="2022-12-21T14:09:54.684" v="604"/>
        <pc:sldMkLst>
          <pc:docMk/>
          <pc:sldMk cId="697965973" sldId="3004"/>
        </pc:sldMkLst>
      </pc:sldChg>
      <pc:sldChg chg="add">
        <pc:chgData name="Ceri Brinkworth" userId="6529f433-d9ea-4c65-9791-0b6df18ce9fe" providerId="ADAL" clId="{CF5A8584-7C23-3E4F-9EE1-DB7FE8E1BE82}" dt="2022-12-21T14:11:03.699" v="606"/>
        <pc:sldMkLst>
          <pc:docMk/>
          <pc:sldMk cId="1110649057" sldId="3005"/>
        </pc:sldMkLst>
      </pc:sldChg>
      <pc:sldChg chg="add">
        <pc:chgData name="Ceri Brinkworth" userId="6529f433-d9ea-4c65-9791-0b6df18ce9fe" providerId="ADAL" clId="{CF5A8584-7C23-3E4F-9EE1-DB7FE8E1BE82}" dt="2022-12-21T14:11:03.699" v="606"/>
        <pc:sldMkLst>
          <pc:docMk/>
          <pc:sldMk cId="2534074611" sldId="3006"/>
        </pc:sldMkLst>
      </pc:sldChg>
      <pc:sldChg chg="addSp modSp add mod modNotesTx">
        <pc:chgData name="Ceri Brinkworth" userId="6529f433-d9ea-4c65-9791-0b6df18ce9fe" providerId="ADAL" clId="{CF5A8584-7C23-3E4F-9EE1-DB7FE8E1BE82}" dt="2022-12-21T14:16:17.366" v="675" actId="20577"/>
        <pc:sldMkLst>
          <pc:docMk/>
          <pc:sldMk cId="3428259565" sldId="3007"/>
        </pc:sldMkLst>
        <pc:picChg chg="add mod">
          <ac:chgData name="Ceri Brinkworth" userId="6529f433-d9ea-4c65-9791-0b6df18ce9fe" providerId="ADAL" clId="{CF5A8584-7C23-3E4F-9EE1-DB7FE8E1BE82}" dt="2022-12-21T14:13:31.604" v="633" actId="1076"/>
          <ac:picMkLst>
            <pc:docMk/>
            <pc:sldMk cId="3428259565" sldId="3007"/>
            <ac:picMk id="5" creationId="{831594DB-2FB5-30B3-9476-4E5FD3397725}"/>
          </ac:picMkLst>
        </pc:picChg>
      </pc:sldChg>
      <pc:sldChg chg="add del ord modNotesTx">
        <pc:chgData name="Ceri Brinkworth" userId="6529f433-d9ea-4c65-9791-0b6df18ce9fe" providerId="ADAL" clId="{CF5A8584-7C23-3E4F-9EE1-DB7FE8E1BE82}" dt="2022-12-21T14:15:53.048" v="672" actId="2696"/>
        <pc:sldMkLst>
          <pc:docMk/>
          <pc:sldMk cId="854335652" sldId="3008"/>
        </pc:sldMkLst>
      </pc:sldChg>
      <pc:sldChg chg="add del">
        <pc:chgData name="Ceri Brinkworth" userId="6529f433-d9ea-4c65-9791-0b6df18ce9fe" providerId="ADAL" clId="{CF5A8584-7C23-3E4F-9EE1-DB7FE8E1BE82}" dt="2022-12-21T14:13:37.391" v="634" actId="2696"/>
        <pc:sldMkLst>
          <pc:docMk/>
          <pc:sldMk cId="119439281" sldId="3085"/>
        </pc:sldMkLst>
      </pc:sldChg>
    </pc:docChg>
  </pc:docChgLst>
  <pc:docChgLst>
    <pc:chgData name="Kelly Tye" userId="a1ca6b61-019e-450f-b1ba-b6c6efd2e913" providerId="ADAL" clId="{85103546-C5B2-8D44-9E6C-A05E748B2A16}"/>
    <pc:docChg chg="undo custSel addSld delSld modSld modMainMaster">
      <pc:chgData name="Kelly Tye" userId="a1ca6b61-019e-450f-b1ba-b6c6efd2e913" providerId="ADAL" clId="{85103546-C5B2-8D44-9E6C-A05E748B2A16}" dt="2022-12-09T11:18:07.803" v="54"/>
      <pc:docMkLst>
        <pc:docMk/>
      </pc:docMkLst>
      <pc:sldChg chg="addSp modSp mod">
        <pc:chgData name="Kelly Tye" userId="a1ca6b61-019e-450f-b1ba-b6c6efd2e913" providerId="ADAL" clId="{85103546-C5B2-8D44-9E6C-A05E748B2A16}" dt="2022-12-09T11:18:07.803" v="54"/>
        <pc:sldMkLst>
          <pc:docMk/>
          <pc:sldMk cId="1449078722" sldId="256"/>
        </pc:sldMkLst>
        <pc:spChg chg="add mod">
          <ac:chgData name="Kelly Tye" userId="a1ca6b61-019e-450f-b1ba-b6c6efd2e913" providerId="ADAL" clId="{85103546-C5B2-8D44-9E6C-A05E748B2A16}" dt="2022-12-09T11:18:07.803" v="54"/>
          <ac:spMkLst>
            <pc:docMk/>
            <pc:sldMk cId="1449078722" sldId="256"/>
            <ac:spMk id="2" creationId="{C5CF2C65-CCA4-0A29-5A8B-34A0EC76A2EC}"/>
          </ac:spMkLst>
        </pc:spChg>
        <pc:spChg chg="mod">
          <ac:chgData name="Kelly Tye" userId="a1ca6b61-019e-450f-b1ba-b6c6efd2e913" providerId="ADAL" clId="{85103546-C5B2-8D44-9E6C-A05E748B2A16}" dt="2022-12-09T11:17:09.720" v="53" actId="114"/>
          <ac:spMkLst>
            <pc:docMk/>
            <pc:sldMk cId="1449078722" sldId="256"/>
            <ac:spMk id="3" creationId="{00000000-0000-0000-0000-000000000000}"/>
          </ac:spMkLst>
        </pc:spChg>
      </pc:sldChg>
      <pc:sldChg chg="modSp">
        <pc:chgData name="Kelly Tye" userId="a1ca6b61-019e-450f-b1ba-b6c6efd2e913" providerId="ADAL" clId="{85103546-C5B2-8D44-9E6C-A05E748B2A16}" dt="2022-12-09T11:09:23.572" v="43" actId="20577"/>
        <pc:sldMkLst>
          <pc:docMk/>
          <pc:sldMk cId="756694857" sldId="289"/>
        </pc:sldMkLst>
        <pc:spChg chg="mod">
          <ac:chgData name="Kelly Tye" userId="a1ca6b61-019e-450f-b1ba-b6c6efd2e913" providerId="ADAL" clId="{85103546-C5B2-8D44-9E6C-A05E748B2A16}" dt="2022-12-09T11:09:23.572" v="43" actId="20577"/>
          <ac:spMkLst>
            <pc:docMk/>
            <pc:sldMk cId="756694857" sldId="289"/>
            <ac:spMk id="3" creationId="{00000000-0000-0000-0000-000000000000}"/>
          </ac:spMkLst>
        </pc:spChg>
      </pc:sldChg>
      <pc:sldChg chg="add">
        <pc:chgData name="Kelly Tye" userId="a1ca6b61-019e-450f-b1ba-b6c6efd2e913" providerId="ADAL" clId="{85103546-C5B2-8D44-9E6C-A05E748B2A16}" dt="2022-12-09T11:09:46.194" v="44"/>
        <pc:sldMkLst>
          <pc:docMk/>
          <pc:sldMk cId="1570024438" sldId="290"/>
        </pc:sldMkLst>
      </pc:sldChg>
      <pc:sldChg chg="modSp mod">
        <pc:chgData name="Kelly Tye" userId="a1ca6b61-019e-450f-b1ba-b6c6efd2e913" providerId="ADAL" clId="{85103546-C5B2-8D44-9E6C-A05E748B2A16}" dt="2022-12-09T11:04:23.380" v="29" actId="1076"/>
        <pc:sldMkLst>
          <pc:docMk/>
          <pc:sldMk cId="1205303655" sldId="382"/>
        </pc:sldMkLst>
        <pc:spChg chg="mod">
          <ac:chgData name="Kelly Tye" userId="a1ca6b61-019e-450f-b1ba-b6c6efd2e913" providerId="ADAL" clId="{85103546-C5B2-8D44-9E6C-A05E748B2A16}" dt="2022-12-09T11:04:23.380" v="29" actId="1076"/>
          <ac:spMkLst>
            <pc:docMk/>
            <pc:sldMk cId="1205303655" sldId="382"/>
            <ac:spMk id="234" creationId="{00000000-0000-0000-0000-000000000000}"/>
          </ac:spMkLst>
        </pc:spChg>
      </pc:sldChg>
      <pc:sldChg chg="modSp mod">
        <pc:chgData name="Kelly Tye" userId="a1ca6b61-019e-450f-b1ba-b6c6efd2e913" providerId="ADAL" clId="{85103546-C5B2-8D44-9E6C-A05E748B2A16}" dt="2022-12-09T11:04:53.834" v="32" actId="207"/>
        <pc:sldMkLst>
          <pc:docMk/>
          <pc:sldMk cId="1837002521" sldId="818"/>
        </pc:sldMkLst>
        <pc:spChg chg="mod">
          <ac:chgData name="Kelly Tye" userId="a1ca6b61-019e-450f-b1ba-b6c6efd2e913" providerId="ADAL" clId="{85103546-C5B2-8D44-9E6C-A05E748B2A16}" dt="2022-12-09T11:04:46.808" v="30" actId="207"/>
          <ac:spMkLst>
            <pc:docMk/>
            <pc:sldMk cId="1837002521" sldId="818"/>
            <ac:spMk id="3" creationId="{00000000-0000-0000-0000-000000000000}"/>
          </ac:spMkLst>
        </pc:spChg>
        <pc:spChg chg="mod">
          <ac:chgData name="Kelly Tye" userId="a1ca6b61-019e-450f-b1ba-b6c6efd2e913" providerId="ADAL" clId="{85103546-C5B2-8D44-9E6C-A05E748B2A16}" dt="2022-12-09T11:04:50.096" v="31" actId="207"/>
          <ac:spMkLst>
            <pc:docMk/>
            <pc:sldMk cId="1837002521" sldId="818"/>
            <ac:spMk id="8" creationId="{00000000-0000-0000-0000-000000000000}"/>
          </ac:spMkLst>
        </pc:spChg>
        <pc:spChg chg="mod">
          <ac:chgData name="Kelly Tye" userId="a1ca6b61-019e-450f-b1ba-b6c6efd2e913" providerId="ADAL" clId="{85103546-C5B2-8D44-9E6C-A05E748B2A16}" dt="2022-12-09T11:04:53.834" v="32" actId="207"/>
          <ac:spMkLst>
            <pc:docMk/>
            <pc:sldMk cId="1837002521" sldId="818"/>
            <ac:spMk id="9" creationId="{00000000-0000-0000-0000-000000000000}"/>
          </ac:spMkLst>
        </pc:spChg>
      </pc:sldChg>
      <pc:sldChg chg="del">
        <pc:chgData name="Kelly Tye" userId="a1ca6b61-019e-450f-b1ba-b6c6efd2e913" providerId="ADAL" clId="{85103546-C5B2-8D44-9E6C-A05E748B2A16}" dt="2022-12-09T11:04:07.498" v="27" actId="2696"/>
        <pc:sldMkLst>
          <pc:docMk/>
          <pc:sldMk cId="3350201515" sldId="834"/>
        </pc:sldMkLst>
      </pc:sldChg>
      <pc:sldChg chg="modSp mod">
        <pc:chgData name="Kelly Tye" userId="a1ca6b61-019e-450f-b1ba-b6c6efd2e913" providerId="ADAL" clId="{85103546-C5B2-8D44-9E6C-A05E748B2A16}" dt="2022-12-09T11:04:12.163" v="28" actId="1076"/>
        <pc:sldMkLst>
          <pc:docMk/>
          <pc:sldMk cId="1462884264" sldId="882"/>
        </pc:sldMkLst>
        <pc:picChg chg="mod">
          <ac:chgData name="Kelly Tye" userId="a1ca6b61-019e-450f-b1ba-b6c6efd2e913" providerId="ADAL" clId="{85103546-C5B2-8D44-9E6C-A05E748B2A16}" dt="2022-12-09T11:04:12.163" v="28" actId="1076"/>
          <ac:picMkLst>
            <pc:docMk/>
            <pc:sldMk cId="1462884264" sldId="882"/>
            <ac:picMk id="8" creationId="{7279E094-2F07-E241-8BC8-4E837AF4CC07}"/>
          </ac:picMkLst>
        </pc:picChg>
      </pc:sldChg>
      <pc:sldChg chg="addSp delSp modSp mod">
        <pc:chgData name="Kelly Tye" userId="a1ca6b61-019e-450f-b1ba-b6c6efd2e913" providerId="ADAL" clId="{85103546-C5B2-8D44-9E6C-A05E748B2A16}" dt="2022-12-09T11:09:10.905" v="39"/>
        <pc:sldMkLst>
          <pc:docMk/>
          <pc:sldMk cId="1026422025" sldId="1011"/>
        </pc:sldMkLst>
        <pc:spChg chg="add mod">
          <ac:chgData name="Kelly Tye" userId="a1ca6b61-019e-450f-b1ba-b6c6efd2e913" providerId="ADAL" clId="{85103546-C5B2-8D44-9E6C-A05E748B2A16}" dt="2022-12-09T11:09:10.209" v="38" actId="478"/>
          <ac:spMkLst>
            <pc:docMk/>
            <pc:sldMk cId="1026422025" sldId="1011"/>
            <ac:spMk id="4" creationId="{01ACF677-C063-308A-094B-852A500029A9}"/>
          </ac:spMkLst>
        </pc:spChg>
        <pc:picChg chg="del">
          <ac:chgData name="Kelly Tye" userId="a1ca6b61-019e-450f-b1ba-b6c6efd2e913" providerId="ADAL" clId="{85103546-C5B2-8D44-9E6C-A05E748B2A16}" dt="2022-12-09T11:09:10.209" v="38" actId="478"/>
          <ac:picMkLst>
            <pc:docMk/>
            <pc:sldMk cId="1026422025" sldId="1011"/>
            <ac:picMk id="5" creationId="{6F4A43B0-25A7-0949-9BF1-25899EF55725}"/>
          </ac:picMkLst>
        </pc:picChg>
        <pc:picChg chg="add mod">
          <ac:chgData name="Kelly Tye" userId="a1ca6b61-019e-450f-b1ba-b6c6efd2e913" providerId="ADAL" clId="{85103546-C5B2-8D44-9E6C-A05E748B2A16}" dt="2022-12-09T11:09:10.905" v="39"/>
          <ac:picMkLst>
            <pc:docMk/>
            <pc:sldMk cId="1026422025" sldId="1011"/>
            <ac:picMk id="6" creationId="{33467CFF-6166-5C4B-23DB-605A3F06F927}"/>
          </ac:picMkLst>
        </pc:picChg>
      </pc:sldChg>
      <pc:sldChg chg="del">
        <pc:chgData name="Kelly Tye" userId="a1ca6b61-019e-450f-b1ba-b6c6efd2e913" providerId="ADAL" clId="{85103546-C5B2-8D44-9E6C-A05E748B2A16}" dt="2022-12-09T11:10:37.012" v="50" actId="2696"/>
        <pc:sldMkLst>
          <pc:docMk/>
          <pc:sldMk cId="2958446543" sldId="1013"/>
        </pc:sldMkLst>
      </pc:sldChg>
      <pc:sldChg chg="modSp mod">
        <pc:chgData name="Kelly Tye" userId="a1ca6b61-019e-450f-b1ba-b6c6efd2e913" providerId="ADAL" clId="{85103546-C5B2-8D44-9E6C-A05E748B2A16}" dt="2022-12-09T10:59:52.669" v="11" actId="404"/>
        <pc:sldMkLst>
          <pc:docMk/>
          <pc:sldMk cId="3841652598" sldId="1014"/>
        </pc:sldMkLst>
        <pc:spChg chg="mod">
          <ac:chgData name="Kelly Tye" userId="a1ca6b61-019e-450f-b1ba-b6c6efd2e913" providerId="ADAL" clId="{85103546-C5B2-8D44-9E6C-A05E748B2A16}" dt="2022-12-09T10:59:52.669" v="11" actId="404"/>
          <ac:spMkLst>
            <pc:docMk/>
            <pc:sldMk cId="3841652598" sldId="1014"/>
            <ac:spMk id="5" creationId="{00000000-0000-0000-0000-000000000000}"/>
          </ac:spMkLst>
        </pc:spChg>
      </pc:sldChg>
      <pc:sldChg chg="modAnim">
        <pc:chgData name="Kelly Tye" userId="a1ca6b61-019e-450f-b1ba-b6c6efd2e913" providerId="ADAL" clId="{85103546-C5B2-8D44-9E6C-A05E748B2A16}" dt="2022-12-09T11:05:48.165" v="33"/>
        <pc:sldMkLst>
          <pc:docMk/>
          <pc:sldMk cId="920989498" sldId="1015"/>
        </pc:sldMkLst>
      </pc:sldChg>
      <pc:sldChg chg="del">
        <pc:chgData name="Kelly Tye" userId="a1ca6b61-019e-450f-b1ba-b6c6efd2e913" providerId="ADAL" clId="{85103546-C5B2-8D44-9E6C-A05E748B2A16}" dt="2022-12-09T11:09:48.099" v="45" actId="2696"/>
        <pc:sldMkLst>
          <pc:docMk/>
          <pc:sldMk cId="1872511458" sldId="1016"/>
        </pc:sldMkLst>
      </pc:sldChg>
      <pc:sldChg chg="addSp delSp modSp add mod delAnim modAnim modNotesTx">
        <pc:chgData name="Kelly Tye" userId="a1ca6b61-019e-450f-b1ba-b6c6efd2e913" providerId="ADAL" clId="{85103546-C5B2-8D44-9E6C-A05E748B2A16}" dt="2022-12-09T11:04:00.133" v="26"/>
        <pc:sldMkLst>
          <pc:docMk/>
          <pc:sldMk cId="2637812436" sldId="1019"/>
        </pc:sldMkLst>
        <pc:spChg chg="mod">
          <ac:chgData name="Kelly Tye" userId="a1ca6b61-019e-450f-b1ba-b6c6efd2e913" providerId="ADAL" clId="{85103546-C5B2-8D44-9E6C-A05E748B2A16}" dt="2022-12-09T11:02:06.985" v="13"/>
          <ac:spMkLst>
            <pc:docMk/>
            <pc:sldMk cId="2637812436" sldId="1019"/>
            <ac:spMk id="2" creationId="{00000000-0000-0000-0000-000000000000}"/>
          </ac:spMkLst>
        </pc:spChg>
        <pc:grpChg chg="add del mod">
          <ac:chgData name="Kelly Tye" userId="a1ca6b61-019e-450f-b1ba-b6c6efd2e913" providerId="ADAL" clId="{85103546-C5B2-8D44-9E6C-A05E748B2A16}" dt="2022-12-09T11:03:38.320" v="20" actId="478"/>
          <ac:grpSpMkLst>
            <pc:docMk/>
            <pc:sldMk cId="2637812436" sldId="1019"/>
            <ac:grpSpMk id="3" creationId="{6B66AD8E-1116-737C-4E06-0472DF4D86A8}"/>
          </ac:grpSpMkLst>
        </pc:grpChg>
        <pc:picChg chg="mod">
          <ac:chgData name="Kelly Tye" userId="a1ca6b61-019e-450f-b1ba-b6c6efd2e913" providerId="ADAL" clId="{85103546-C5B2-8D44-9E6C-A05E748B2A16}" dt="2022-12-09T11:02:35.531" v="14"/>
          <ac:picMkLst>
            <pc:docMk/>
            <pc:sldMk cId="2637812436" sldId="1019"/>
            <ac:picMk id="4" creationId="{26B4CB3F-D6B3-AD8F-BEB2-07C3542AEFBA}"/>
          </ac:picMkLst>
        </pc:picChg>
        <pc:picChg chg="mod">
          <ac:chgData name="Kelly Tye" userId="a1ca6b61-019e-450f-b1ba-b6c6efd2e913" providerId="ADAL" clId="{85103546-C5B2-8D44-9E6C-A05E748B2A16}" dt="2022-12-09T11:02:35.531" v="14"/>
          <ac:picMkLst>
            <pc:docMk/>
            <pc:sldMk cId="2637812436" sldId="1019"/>
            <ac:picMk id="6" creationId="{873A227B-DA0E-CB1F-7496-1437596F9EF9}"/>
          </ac:picMkLst>
        </pc:picChg>
        <pc:picChg chg="mod">
          <ac:chgData name="Kelly Tye" userId="a1ca6b61-019e-450f-b1ba-b6c6efd2e913" providerId="ADAL" clId="{85103546-C5B2-8D44-9E6C-A05E748B2A16}" dt="2022-12-09T11:02:35.531" v="14"/>
          <ac:picMkLst>
            <pc:docMk/>
            <pc:sldMk cId="2637812436" sldId="1019"/>
            <ac:picMk id="8" creationId="{EF030B8D-70AD-E2B8-58F2-E1F99B86EFFC}"/>
          </ac:picMkLst>
        </pc:picChg>
        <pc:picChg chg="mod">
          <ac:chgData name="Kelly Tye" userId="a1ca6b61-019e-450f-b1ba-b6c6efd2e913" providerId="ADAL" clId="{85103546-C5B2-8D44-9E6C-A05E748B2A16}" dt="2022-12-09T11:02:35.531" v="14"/>
          <ac:picMkLst>
            <pc:docMk/>
            <pc:sldMk cId="2637812436" sldId="1019"/>
            <ac:picMk id="9" creationId="{5FE1A443-A2AF-B694-784B-96D614A1D327}"/>
          </ac:picMkLst>
        </pc:picChg>
        <pc:picChg chg="add mod">
          <ac:chgData name="Kelly Tye" userId="a1ca6b61-019e-450f-b1ba-b6c6efd2e913" providerId="ADAL" clId="{85103546-C5B2-8D44-9E6C-A05E748B2A16}" dt="2022-12-09T11:03:54.541" v="25" actId="1076"/>
          <ac:picMkLst>
            <pc:docMk/>
            <pc:sldMk cId="2637812436" sldId="1019"/>
            <ac:picMk id="20" creationId="{7560BEE4-6F0B-8013-2ABE-B69C26EF725C}"/>
          </ac:picMkLst>
        </pc:picChg>
      </pc:sldChg>
      <pc:sldChg chg="delSp add mod modNotesTx">
        <pc:chgData name="Kelly Tye" userId="a1ca6b61-019e-450f-b1ba-b6c6efd2e913" providerId="ADAL" clId="{85103546-C5B2-8D44-9E6C-A05E748B2A16}" dt="2022-12-09T11:08:32.151" v="37"/>
        <pc:sldMkLst>
          <pc:docMk/>
          <pc:sldMk cId="3503067086" sldId="1020"/>
        </pc:sldMkLst>
        <pc:spChg chg="del">
          <ac:chgData name="Kelly Tye" userId="a1ca6b61-019e-450f-b1ba-b6c6efd2e913" providerId="ADAL" clId="{85103546-C5B2-8D44-9E6C-A05E748B2A16}" dt="2022-12-09T11:06:34.733" v="35" actId="478"/>
          <ac:spMkLst>
            <pc:docMk/>
            <pc:sldMk cId="3503067086" sldId="1020"/>
            <ac:spMk id="24" creationId="{6F2E48AF-F6B9-B14D-A20C-1CDBEEA68BF3}"/>
          </ac:spMkLst>
        </pc:spChg>
      </pc:sldChg>
      <pc:sldChg chg="modSp add mod modNotesTx">
        <pc:chgData name="Kelly Tye" userId="a1ca6b61-019e-450f-b1ba-b6c6efd2e913" providerId="ADAL" clId="{85103546-C5B2-8D44-9E6C-A05E748B2A16}" dt="2022-12-09T11:10:44.717" v="52" actId="20577"/>
        <pc:sldMkLst>
          <pc:docMk/>
          <pc:sldMk cId="2562210229" sldId="1021"/>
        </pc:sldMkLst>
        <pc:spChg chg="mod">
          <ac:chgData name="Kelly Tye" userId="a1ca6b61-019e-450f-b1ba-b6c6efd2e913" providerId="ADAL" clId="{85103546-C5B2-8D44-9E6C-A05E748B2A16}" dt="2022-12-09T11:10:44.717" v="52" actId="20577"/>
          <ac:spMkLst>
            <pc:docMk/>
            <pc:sldMk cId="2562210229" sldId="1021"/>
            <ac:spMk id="2" creationId="{00000000-0000-0000-0000-000000000000}"/>
          </ac:spMkLst>
        </pc:spChg>
        <pc:spChg chg="mod">
          <ac:chgData name="Kelly Tye" userId="a1ca6b61-019e-450f-b1ba-b6c6efd2e913" providerId="ADAL" clId="{85103546-C5B2-8D44-9E6C-A05E748B2A16}" dt="2022-12-09T11:10:28.824" v="49"/>
          <ac:spMkLst>
            <pc:docMk/>
            <pc:sldMk cId="2562210229" sldId="1021"/>
            <ac:spMk id="5" creationId="{00000000-0000-0000-0000-000000000000}"/>
          </ac:spMkLst>
        </pc:spChg>
      </pc:sldChg>
      <pc:sldMasterChg chg="delSldLayout modSldLayout">
        <pc:chgData name="Kelly Tye" userId="a1ca6b61-019e-450f-b1ba-b6c6efd2e913" providerId="ADAL" clId="{85103546-C5B2-8D44-9E6C-A05E748B2A16}" dt="2022-12-09T11:10:37.021" v="51" actId="2696"/>
        <pc:sldMasterMkLst>
          <pc:docMk/>
          <pc:sldMasterMk cId="4052712779" sldId="2147483675"/>
        </pc:sldMasterMkLst>
        <pc:sldLayoutChg chg="modSp mod">
          <pc:chgData name="Kelly Tye" userId="a1ca6b61-019e-450f-b1ba-b6c6efd2e913" providerId="ADAL" clId="{85103546-C5B2-8D44-9E6C-A05E748B2A16}" dt="2022-12-09T10:59:26.856" v="3" actId="1076"/>
          <pc:sldLayoutMkLst>
            <pc:docMk/>
            <pc:sldMasterMk cId="4052712779" sldId="2147483675"/>
            <pc:sldLayoutMk cId="2818626419" sldId="2147483677"/>
          </pc:sldLayoutMkLst>
          <pc:spChg chg="mod">
            <ac:chgData name="Kelly Tye" userId="a1ca6b61-019e-450f-b1ba-b6c6efd2e913" providerId="ADAL" clId="{85103546-C5B2-8D44-9E6C-A05E748B2A16}" dt="2022-12-09T10:59:26.856" v="3" actId="1076"/>
            <ac:spMkLst>
              <pc:docMk/>
              <pc:sldMasterMk cId="4052712779" sldId="2147483675"/>
              <pc:sldLayoutMk cId="2818626419" sldId="2147483677"/>
              <ac:spMk id="3" creationId="{00000000-0000-0000-0000-000000000000}"/>
            </ac:spMkLst>
          </pc:spChg>
          <pc:picChg chg="mod">
            <ac:chgData name="Kelly Tye" userId="a1ca6b61-019e-450f-b1ba-b6c6efd2e913" providerId="ADAL" clId="{85103546-C5B2-8D44-9E6C-A05E748B2A16}" dt="2022-12-09T10:59:23.859" v="2" actId="1076"/>
            <ac:picMkLst>
              <pc:docMk/>
              <pc:sldMasterMk cId="4052712779" sldId="2147483675"/>
              <pc:sldLayoutMk cId="2818626419" sldId="2147483677"/>
              <ac:picMk id="11" creationId="{00000000-0000-0000-0000-000000000000}"/>
            </ac:picMkLst>
          </pc:picChg>
        </pc:sldLayoutChg>
        <pc:sldLayoutChg chg="modSp mod">
          <pc:chgData name="Kelly Tye" userId="a1ca6b61-019e-450f-b1ba-b6c6efd2e913" providerId="ADAL" clId="{85103546-C5B2-8D44-9E6C-A05E748B2A16}" dt="2022-12-09T10:59:39.277" v="7" actId="1076"/>
          <pc:sldLayoutMkLst>
            <pc:docMk/>
            <pc:sldMasterMk cId="4052712779" sldId="2147483675"/>
            <pc:sldLayoutMk cId="694975515" sldId="2147483678"/>
          </pc:sldLayoutMkLst>
          <pc:spChg chg="mod">
            <ac:chgData name="Kelly Tye" userId="a1ca6b61-019e-450f-b1ba-b6c6efd2e913" providerId="ADAL" clId="{85103546-C5B2-8D44-9E6C-A05E748B2A16}" dt="2022-12-09T10:59:36.707" v="6" actId="1076"/>
            <ac:spMkLst>
              <pc:docMk/>
              <pc:sldMasterMk cId="4052712779" sldId="2147483675"/>
              <pc:sldLayoutMk cId="694975515" sldId="2147483678"/>
              <ac:spMk id="8" creationId="{00000000-0000-0000-0000-000000000000}"/>
            </ac:spMkLst>
          </pc:spChg>
          <pc:spChg chg="mod">
            <ac:chgData name="Kelly Tye" userId="a1ca6b61-019e-450f-b1ba-b6c6efd2e913" providerId="ADAL" clId="{85103546-C5B2-8D44-9E6C-A05E748B2A16}" dt="2022-12-09T10:59:39.277" v="7" actId="1076"/>
            <ac:spMkLst>
              <pc:docMk/>
              <pc:sldMasterMk cId="4052712779" sldId="2147483675"/>
              <pc:sldLayoutMk cId="694975515" sldId="2147483678"/>
              <ac:spMk id="9" creationId="{00000000-0000-0000-0000-000000000000}"/>
            </ac:spMkLst>
          </pc:spChg>
          <pc:picChg chg="mod">
            <ac:chgData name="Kelly Tye" userId="a1ca6b61-019e-450f-b1ba-b6c6efd2e913" providerId="ADAL" clId="{85103546-C5B2-8D44-9E6C-A05E748B2A16}" dt="2022-12-09T10:59:33.428" v="5" actId="1076"/>
            <ac:picMkLst>
              <pc:docMk/>
              <pc:sldMasterMk cId="4052712779" sldId="2147483675"/>
              <pc:sldLayoutMk cId="694975515" sldId="2147483678"/>
              <ac:picMk id="11" creationId="{00000000-0000-0000-0000-000000000000}"/>
            </ac:picMkLst>
          </pc:picChg>
        </pc:sldLayoutChg>
        <pc:sldLayoutChg chg="del">
          <pc:chgData name="Kelly Tye" userId="a1ca6b61-019e-450f-b1ba-b6c6efd2e913" providerId="ADAL" clId="{85103546-C5B2-8D44-9E6C-A05E748B2A16}" dt="2022-12-09T11:10:37.021" v="51" actId="2696"/>
          <pc:sldLayoutMkLst>
            <pc:docMk/>
            <pc:sldMasterMk cId="4052712779" sldId="2147483675"/>
            <pc:sldLayoutMk cId="3960987489" sldId="21474836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4F3A82-F637-1543-8C13-D12BDF0F499A}" type="datetimeFigureOut">
              <a:rPr lang="en-US" smtClean="0"/>
              <a:t>9/28/2023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1200" dirty="0">
                <a:latin typeface="Times New Roman" charset="0"/>
              </a:rPr>
              <a:t>Children need to know sounds – not letter names – to read words.</a:t>
            </a: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the sounds in a way to make them easy to blend into a word. </a:t>
            </a:r>
            <a:endParaRPr lang="en-GB" sz="1200" dirty="0">
              <a:effectLst/>
              <a:latin typeface="Calibri" panose="020F0502020204030204" pitchFamily="34" charset="0"/>
              <a:ea typeface="Calibri" panose="020F0502020204030204" pitchFamily="34" charset="0"/>
            </a:endParaRP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aim to eliminate the ‘uh’ at the end of the sound. This is called a ‘schwa’ sound.</a:t>
            </a:r>
            <a:endParaRPr lang="en-GB" sz="1200" dirty="0">
              <a:effectLst/>
              <a:latin typeface="Calibri" panose="020F0502020204030204" pitchFamily="34" charset="0"/>
              <a:ea typeface="Calibri" panose="020F0502020204030204" pitchFamily="34" charset="0"/>
            </a:endParaRP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‘c’ ‘a’ ‘t’ rather than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cuh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tuh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2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i="1" dirty="0"/>
              <a:t>Use MTYT to teach each of the Set 1 sounds to</a:t>
            </a:r>
            <a:r>
              <a:rPr lang="en-US" sz="1200" b="0" i="1" u="none" strike="noStrike" cap="none" dirty="0">
                <a:solidFill>
                  <a:schemeClr val="dk1"/>
                </a:solidFill>
                <a:latin typeface="+mn-lt"/>
                <a:ea typeface="Calibri"/>
                <a:cs typeface="Calibri"/>
                <a:sym typeface="Calibri"/>
              </a:rPr>
              <a:t> parents</a:t>
            </a:r>
            <a:r>
              <a:rPr lang="en-US" sz="1200" i="1" dirty="0"/>
              <a:t>.</a:t>
            </a:r>
          </a:p>
          <a:p>
            <a:pPr marL="0" marR="0" lvl="0" indent="0" algn="l" rtl="0">
              <a:spcBef>
                <a:spcPts val="0"/>
              </a:spcBef>
              <a:buSzPct val="25000"/>
              <a:buNone/>
            </a:pPr>
            <a:endParaRPr lang="en-GB" altLang="ja-JP" baseline="0"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10</a:t>
            </a:fld>
            <a:endParaRPr lang="en-US"/>
          </a:p>
        </p:txBody>
      </p:sp>
    </p:spTree>
    <p:extLst>
      <p:ext uri="{BB962C8B-B14F-4D97-AF65-F5344CB8AC3E}">
        <p14:creationId xmlns:p14="http://schemas.microsoft.com/office/powerpoint/2010/main" val="3855848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eaLnBrk="1" hangingPunct="1">
              <a:spcBef>
                <a:spcPct val="0"/>
              </a:spcBef>
            </a:pPr>
            <a:r>
              <a:rPr lang="en-US" altLang="ja-JP" sz="1200" dirty="0">
                <a:latin typeface="Arial" pitchFamily="34" charset="0"/>
                <a:cs typeface="Arial" pitchFamily="34" charset="0"/>
              </a:rPr>
              <a:t>Once children know how to read Set 2 sounds, they start to learn Set 3 sounds.</a:t>
            </a:r>
          </a:p>
          <a:p>
            <a:pPr eaLnBrk="1" hangingPunct="1">
              <a:spcBef>
                <a:spcPct val="0"/>
              </a:spcBef>
            </a:pPr>
            <a:r>
              <a:rPr lang="en-US" altLang="ja-JP" sz="1200" dirty="0">
                <a:latin typeface="Arial" pitchFamily="34" charset="0"/>
                <a:cs typeface="Arial" pitchFamily="34" charset="0"/>
              </a:rPr>
              <a:t>These are different ways to read and spell Set 2 sounds. </a:t>
            </a:r>
          </a:p>
          <a:p>
            <a:pPr eaLnBrk="1" hangingPunct="1">
              <a:spcBef>
                <a:spcPct val="0"/>
              </a:spcBef>
            </a:pPr>
            <a:endParaRPr lang="en-US" altLang="ja-JP" sz="1200" dirty="0">
              <a:latin typeface="Arial" pitchFamily="34" charset="0"/>
              <a:cs typeface="Arial" pitchFamily="34" charset="0"/>
            </a:endParaRPr>
          </a:p>
          <a:p>
            <a:pPr>
              <a:lnSpc>
                <a:spcPct val="115000"/>
              </a:lnSpc>
            </a:pP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 call these Set 3 sounds, but actually they are the same sounds as in Set 2 but with a different spelling.</a:t>
            </a:r>
            <a:endParaRPr lang="en-GB" sz="2000" dirty="0">
              <a:effectLst/>
              <a:latin typeface="Calibri" panose="020F0502020204030204" pitchFamily="34" charset="0"/>
              <a:ea typeface="Calibri" panose="020F0502020204030204" pitchFamily="34" charset="0"/>
            </a:endParaRPr>
          </a:p>
          <a:p>
            <a:pPr>
              <a:lnSpc>
                <a:spcPct val="115000"/>
              </a:lnSpc>
            </a:pP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 say "same sound, different spelling".</a:t>
            </a:r>
          </a:p>
          <a:p>
            <a:pPr>
              <a:lnSpc>
                <a:spcPct val="115000"/>
              </a:lnSpc>
            </a:pPr>
            <a:endParaRPr lang="en-GB" sz="2000" dirty="0">
              <a:effectLst/>
              <a:latin typeface="Calibri" panose="020F0502020204030204" pitchFamily="34" charset="0"/>
              <a:ea typeface="Calibri" panose="020F0502020204030204" pitchFamily="34" charset="0"/>
            </a:endParaRPr>
          </a:p>
          <a:p>
            <a:pPr eaLnBrk="1" hangingPunct="1">
              <a:spcBef>
                <a:spcPct val="0"/>
              </a:spcBef>
            </a:pPr>
            <a:r>
              <a:rPr lang="en-US" altLang="ja-JP" sz="1200" i="1" dirty="0">
                <a:latin typeface="Arial" pitchFamily="34" charset="0"/>
                <a:cs typeface="Arial" pitchFamily="34" charset="0"/>
              </a:rPr>
              <a:t>Point to the chart to show. </a:t>
            </a:r>
            <a:r>
              <a:rPr lang="en-US" altLang="ja-JP" sz="1200" dirty="0">
                <a:latin typeface="Arial" pitchFamily="34" charset="0"/>
                <a:cs typeface="Arial" pitchFamily="34" charset="0"/>
              </a:rPr>
              <a:t>For example, they know ‘ay’ and now learn a-e and ai as other spellings for the same sound.</a:t>
            </a:r>
          </a:p>
          <a:p>
            <a:pPr eaLnBrk="1" hangingPunct="1">
              <a:spcBef>
                <a:spcPct val="0"/>
              </a:spcBef>
            </a:pPr>
            <a:endParaRPr lang="en-US" altLang="ja-JP" sz="1200" dirty="0">
              <a:latin typeface="Arial" pitchFamily="34" charset="0"/>
              <a:cs typeface="Arial" pitchFamily="34" charset="0"/>
            </a:endParaRPr>
          </a:p>
          <a:p>
            <a:pPr eaLnBrk="1" hangingPunct="1">
              <a:spcBef>
                <a:spcPct val="0"/>
              </a:spcBef>
            </a:pPr>
            <a:r>
              <a:rPr lang="en-US" altLang="ja-JP" sz="1200" dirty="0">
                <a:latin typeface="Arial" pitchFamily="34" charset="0"/>
                <a:cs typeface="Arial" pitchFamily="34" charset="0"/>
              </a:rPr>
              <a:t>Once they know all of these sounds, they will be able to read any unfamiliar word.</a:t>
            </a:r>
          </a:p>
        </p:txBody>
      </p:sp>
      <p:sp>
        <p:nvSpPr>
          <p:cNvPr id="252" name="Shape 2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112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Alongside teaching children sounds, we teach them </a:t>
            </a:r>
            <a:r>
              <a:rPr lang="en-US" dirty="0"/>
              <a:t>to blend sounds to read words e.g. s-a-t, sat.</a:t>
            </a:r>
            <a:r>
              <a:rPr lang="en-US" i="0" baseline="0" dirty="0"/>
              <a:t> </a:t>
            </a:r>
          </a:p>
          <a:p>
            <a:pPr marL="0" lvl="0" indent="0">
              <a:lnSpc>
                <a:spcPct val="115000"/>
              </a:lnSpc>
              <a:buFont typeface="Calibri" panose="020F0502020204030204" pitchFamily="34" charset="0"/>
              <a:buNone/>
            </a:pPr>
            <a:r>
              <a:rPr lang="en-US" sz="1200" b="0" i="0" u="none" strike="noStrike" cap="none" dirty="0">
                <a:solidFill>
                  <a:schemeClr val="dk1"/>
                </a:solidFill>
                <a:latin typeface="+mn-lt"/>
                <a:ea typeface="Calibri"/>
                <a:cs typeface="Calibri"/>
                <a:sym typeface="Calibri"/>
              </a:rPr>
              <a:t>Once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children can read sounds speedily, like this,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(show how speedily this needs to be)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understand Fred (m-a-t...mat)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they can decode words.</a:t>
            </a:r>
            <a:endParaRPr lang="en-GB" sz="1200" dirty="0">
              <a:effectLst/>
              <a:latin typeface="Calibri" panose="020F0502020204030204" pitchFamily="34" charset="0"/>
              <a:ea typeface="Times New Roman" panose="02020603050405020304" pitchFamily="18" charset="0"/>
            </a:endParaRPr>
          </a:p>
          <a:p>
            <a:pPr marL="0" marR="0" lvl="0" indent="0" algn="l" rtl="0">
              <a:spcBef>
                <a:spcPts val="0"/>
              </a:spcBef>
              <a:buSzPct val="25000"/>
              <a:buNone/>
            </a:pPr>
            <a:endParaRPr lang="en-US" dirty="0"/>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endParaRPr lang="en-US" dirty="0"/>
          </a:p>
          <a:p>
            <a:endParaRPr lang="en-US" baseline="0" dirty="0"/>
          </a:p>
        </p:txBody>
      </p:sp>
      <p:sp>
        <p:nvSpPr>
          <p:cNvPr id="4" name="Slide Number Placeholder 3"/>
          <p:cNvSpPr>
            <a:spLocks noGrp="1"/>
          </p:cNvSpPr>
          <p:nvPr>
            <p:ph type="sldNum" sz="quarter" idx="10"/>
          </p:nvPr>
        </p:nvSpPr>
        <p:spPr/>
        <p:txBody>
          <a:bodyPr/>
          <a:lstStyle/>
          <a:p>
            <a:fld id="{492E07CC-6AAD-1047-BB31-41E7C9B8EA12}" type="slidenum">
              <a:rPr lang="en-US" smtClean="0"/>
              <a:t>12</a:t>
            </a:fld>
            <a:endParaRPr lang="en-US"/>
          </a:p>
        </p:txBody>
      </p:sp>
    </p:spTree>
    <p:extLst>
      <p:ext uri="{BB962C8B-B14F-4D97-AF65-F5344CB8AC3E}">
        <p14:creationId xmlns:p14="http://schemas.microsoft.com/office/powerpoint/2010/main" val="2931861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a:solidFill>
                  <a:schemeClr val="tx1"/>
                </a:solidFill>
                <a:effectLst/>
                <a:latin typeface="+mn-lt"/>
                <a:ea typeface="+mn-ea"/>
                <a:cs typeface="+mn-cs"/>
              </a:rPr>
              <a:t>Let me introduce you to Fred</a:t>
            </a:r>
            <a:r>
              <a:rPr lang="en-US" sz="1200" i="1" u="none" strike="noStrike" kern="1200" dirty="0">
                <a:solidFill>
                  <a:schemeClr val="tx1"/>
                </a:solidFill>
                <a:effectLst/>
                <a:latin typeface="+mn-lt"/>
                <a:ea typeface="+mn-ea"/>
                <a:cs typeface="+mn-cs"/>
              </a:rPr>
              <a:t>.</a:t>
            </a:r>
          </a:p>
          <a:p>
            <a:pPr lvl="0"/>
            <a:endParaRPr lang="en-US" sz="1200" i="1"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Fred helps children learn to blend sounds into a word.</a:t>
            </a:r>
            <a:endParaRPr lang="en-GB" sz="1200" dirty="0">
              <a:effectLst/>
              <a:latin typeface="Calibri" panose="020F0502020204030204" pitchFamily="34" charset="0"/>
              <a:ea typeface="Calibri" panose="020F0502020204030204" pitchFamily="34" charset="0"/>
            </a:endParaRPr>
          </a:p>
          <a:p>
            <a:pPr lvl="0"/>
            <a:endParaRPr lang="en-GB"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can only speak in sounds. He says d-o-g, h-a-t etc.</a:t>
            </a:r>
          </a:p>
          <a:p>
            <a:pPr lvl="0"/>
            <a:endParaRPr lang="en-US" sz="1200" kern="1200" dirty="0">
              <a:solidFill>
                <a:schemeClr val="tx1"/>
              </a:solidFill>
              <a:effectLst/>
              <a:latin typeface="+mn-lt"/>
              <a:ea typeface="+mn-ea"/>
              <a:cs typeface="+mn-cs"/>
            </a:endParaRPr>
          </a:p>
          <a:p>
            <a:pPr>
              <a:lnSpc>
                <a:spcPct val="115000"/>
              </a:lnSpc>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says the sounds c-a-t, and then children help him to say the word.</a:t>
            </a:r>
            <a:endParaRPr lang="en-GB" sz="1800" dirty="0">
              <a:effectLst/>
              <a:latin typeface="Calibri" panose="020F0502020204030204" pitchFamily="34" charset="0"/>
              <a:ea typeface="Calibri" panose="020F0502020204030204" pitchFamily="34" charset="0"/>
            </a:endParaRPr>
          </a:p>
          <a:p>
            <a:pPr lvl="0"/>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This is how we </a:t>
            </a:r>
            <a:r>
              <a:rPr lang="en-US" sz="1200" b="1" u="none" strike="noStrike" kern="1200" dirty="0">
                <a:solidFill>
                  <a:schemeClr val="tx1"/>
                </a:solidFill>
                <a:effectLst/>
                <a:latin typeface="+mn-lt"/>
                <a:ea typeface="+mn-ea"/>
                <a:cs typeface="+mn-cs"/>
              </a:rPr>
              <a:t>quickly</a:t>
            </a:r>
            <a:r>
              <a:rPr lang="en-US" sz="1200" u="none" strike="noStrike" kern="1200" dirty="0">
                <a:solidFill>
                  <a:schemeClr val="tx1"/>
                </a:solidFill>
                <a:effectLst/>
                <a:latin typeface="+mn-lt"/>
                <a:ea typeface="+mn-ea"/>
                <a:cs typeface="+mn-cs"/>
              </a:rPr>
              <a:t> teach </a:t>
            </a:r>
            <a:r>
              <a:rPr lang="en-US" sz="1200" b="1" u="none" strike="noStrike" kern="1200" dirty="0">
                <a:solidFill>
                  <a:schemeClr val="tx1"/>
                </a:solidFill>
                <a:effectLst/>
                <a:latin typeface="+mn-lt"/>
                <a:ea typeface="+mn-ea"/>
                <a:cs typeface="+mn-cs"/>
              </a:rPr>
              <a:t>all of our children</a:t>
            </a:r>
            <a:r>
              <a:rPr lang="en-US" sz="1200" u="none" strike="noStrike" kern="1200" dirty="0">
                <a:solidFill>
                  <a:schemeClr val="tx1"/>
                </a:solidFill>
                <a:effectLst/>
                <a:latin typeface="+mn-lt"/>
                <a:ea typeface="+mn-ea"/>
                <a:cs typeface="+mn-cs"/>
              </a:rPr>
              <a:t> to blend orally.</a:t>
            </a:r>
          </a:p>
          <a:p>
            <a:pPr lvl="0"/>
            <a:endParaRPr lang="en-US" sz="120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practise blending orally so children will find word-reading easier.</a:t>
            </a:r>
            <a:endParaRPr lang="en-GB" sz="1800" dirty="0">
              <a:effectLst/>
              <a:latin typeface="Calibri" panose="020F0502020204030204" pitchFamily="34" charset="0"/>
              <a:ea typeface="Calibri" panose="020F0502020204030204" pitchFamily="34" charset="0"/>
            </a:endParaRPr>
          </a:p>
          <a:p>
            <a:pPr lvl="0"/>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13</a:t>
            </a:fld>
            <a:endParaRPr lang="en-GB"/>
          </a:p>
        </p:txBody>
      </p:sp>
    </p:spTree>
    <p:extLst>
      <p:ext uri="{BB962C8B-B14F-4D97-AF65-F5344CB8AC3E}">
        <p14:creationId xmlns:p14="http://schemas.microsoft.com/office/powerpoint/2010/main" val="618612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Fred Fingers to help children sound out words to spell easily.</a:t>
            </a:r>
          </a:p>
          <a:p>
            <a:r>
              <a:rPr lang="en-US" baseline="0" dirty="0"/>
              <a:t>It means they do not have to </a:t>
            </a:r>
            <a:r>
              <a:rPr lang="en-US" baseline="0" dirty="0" err="1"/>
              <a:t>memorise</a:t>
            </a:r>
            <a:r>
              <a:rPr lang="en-US" baseline="0" dirty="0"/>
              <a:t> lists of spelling words.</a:t>
            </a:r>
          </a:p>
          <a:p>
            <a:r>
              <a:rPr lang="en-US" baseline="0" dirty="0"/>
              <a:t>It is a tool so they will be able to spell any word. </a:t>
            </a:r>
          </a:p>
        </p:txBody>
      </p:sp>
      <p:sp>
        <p:nvSpPr>
          <p:cNvPr id="4" name="Slide Number Placeholder 3"/>
          <p:cNvSpPr>
            <a:spLocks noGrp="1"/>
          </p:cNvSpPr>
          <p:nvPr>
            <p:ph type="sldNum" sz="quarter" idx="10"/>
          </p:nvPr>
        </p:nvSpPr>
        <p:spPr/>
        <p:txBody>
          <a:bodyPr/>
          <a:lstStyle/>
          <a:p>
            <a:fld id="{492E07CC-6AAD-1047-BB31-41E7C9B8EA12}" type="slidenum">
              <a:rPr lang="en-US" smtClean="0"/>
              <a:t>14</a:t>
            </a:fld>
            <a:endParaRPr lang="en-US"/>
          </a:p>
        </p:txBody>
      </p:sp>
    </p:spTree>
    <p:extLst>
      <p:ext uri="{BB962C8B-B14F-4D97-AF65-F5344CB8AC3E}">
        <p14:creationId xmlns:p14="http://schemas.microsoft.com/office/powerpoint/2010/main" val="1595139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our school, </a:t>
            </a:r>
            <a:r>
              <a:rPr lang="en-GB" sz="1200" kern="1200" dirty="0">
                <a:solidFill>
                  <a:schemeClr val="tx1"/>
                </a:solidFill>
                <a:effectLst/>
                <a:latin typeface="+mn-lt"/>
                <a:ea typeface="+mn-ea"/>
                <a:cs typeface="+mn-cs"/>
              </a:rPr>
              <a:t>children read Read Write Inc. Storybooks that match the sounds they can read.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read each Read Write Inc. Storybook three times in class with their partner.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Re-reading the same book helps children to become confident readers. </a:t>
            </a:r>
            <a:r>
              <a:rPr lang="en-GB" sz="1200" kern="1200" dirty="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15</a:t>
            </a:fld>
            <a:endParaRPr lang="en-US"/>
          </a:p>
        </p:txBody>
      </p:sp>
    </p:spTree>
    <p:extLst>
      <p:ext uri="{BB962C8B-B14F-4D97-AF65-F5344CB8AC3E}">
        <p14:creationId xmlns:p14="http://schemas.microsoft.com/office/powerpoint/2010/main" val="1553191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will be able to read all of the words in the Storybook.</a:t>
            </a:r>
          </a:p>
          <a:p>
            <a:endParaRPr lang="en-US" dirty="0"/>
          </a:p>
          <a:p>
            <a:r>
              <a:rPr lang="en-US" dirty="0"/>
              <a:t>If they hesitate, remind them to read the word using ‘Special Friends, Fred Talk,’.</a:t>
            </a:r>
          </a:p>
          <a:p>
            <a:endParaRPr lang="en-US" dirty="0"/>
          </a:p>
          <a:p>
            <a:r>
              <a:rPr lang="en-US" dirty="0"/>
              <a:t>For example, this means they spot the ‘</a:t>
            </a:r>
            <a:r>
              <a:rPr lang="en-US" dirty="0" err="1"/>
              <a:t>sh</a:t>
            </a:r>
            <a:r>
              <a:rPr lang="en-US" dirty="0"/>
              <a:t>’, then Fred Talk and blend to read the word e.g. </a:t>
            </a:r>
            <a:r>
              <a:rPr lang="en-US" dirty="0" err="1"/>
              <a:t>sh</a:t>
            </a:r>
            <a:r>
              <a:rPr lang="en-US" dirty="0"/>
              <a:t>, </a:t>
            </a:r>
            <a:r>
              <a:rPr lang="en-US" dirty="0" err="1"/>
              <a:t>sh</a:t>
            </a:r>
            <a:r>
              <a:rPr lang="en-US" dirty="0"/>
              <a:t>-</a:t>
            </a:r>
            <a:r>
              <a:rPr lang="en-US" dirty="0" err="1"/>
              <a:t>i</a:t>
            </a:r>
            <a:r>
              <a:rPr lang="en-US" dirty="0"/>
              <a:t>-p, ship.</a:t>
            </a:r>
          </a:p>
          <a:p>
            <a:endParaRPr lang="en-US"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16</a:t>
            </a:fld>
            <a:endParaRPr lang="en-US"/>
          </a:p>
        </p:txBody>
      </p:sp>
    </p:spTree>
    <p:extLst>
      <p:ext uri="{BB962C8B-B14F-4D97-AF65-F5344CB8AC3E}">
        <p14:creationId xmlns:p14="http://schemas.microsoft.com/office/powerpoint/2010/main" val="1306041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Some words are ‘tricky’ because they contain letters that don’t match the sounds the child has been taught.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‘said’ has ‘ai’ making an ‘e’ sound.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teach these common exception words as Red words.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early Storybooks, these words are printed in red text.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your child not to use Fred Talk to read Red words but instead to stop and think if they know the word. Tell them the word if needed.</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17</a:t>
            </a:fld>
            <a:endParaRPr lang="en-US"/>
          </a:p>
        </p:txBody>
      </p:sp>
    </p:spTree>
    <p:extLst>
      <p:ext uri="{BB962C8B-B14F-4D97-AF65-F5344CB8AC3E}">
        <p14:creationId xmlns:p14="http://schemas.microsoft.com/office/powerpoint/2010/main" val="14065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GB" sz="1200" dirty="0">
                <a:solidFill>
                  <a:srgbClr val="000000"/>
                </a:solidFill>
                <a:effectLst/>
                <a:latin typeface="Calibri" panose="020F0502020204030204" pitchFamily="34" charset="0"/>
                <a:ea typeface="Times New Roman" panose="02020603050405020304" pitchFamily="18" charset="0"/>
              </a:rPr>
              <a:t>  </a:t>
            </a:r>
            <a:r>
              <a:rPr lang="en-US" sz="120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CFC51D32-3C34-4CC0-B1C8-B7CDA258413E}" type="slidenum">
              <a:rPr lang="en-GB" smtClean="0"/>
              <a:t>18</a:t>
            </a:fld>
            <a:endParaRPr lang="en-GB"/>
          </a:p>
        </p:txBody>
      </p:sp>
    </p:spTree>
    <p:extLst>
      <p:ext uri="{BB962C8B-B14F-4D97-AF65-F5344CB8AC3E}">
        <p14:creationId xmlns:p14="http://schemas.microsoft.com/office/powerpoint/2010/main" val="1523936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run regular bitesize meetings to look at each of these in more detail.</a:t>
            </a:r>
          </a:p>
          <a:p>
            <a:pPr marL="0" marR="0" indent="0" algn="l" defTabSz="457200" rtl="0" eaLnBrk="1" fontAlgn="auto" latinLnBrk="0" hangingPunct="1">
              <a:lnSpc>
                <a:spcPct val="100000"/>
              </a:lnSpc>
              <a:spcBef>
                <a:spcPts val="0"/>
              </a:spcBef>
              <a:spcAft>
                <a:spcPts val="0"/>
              </a:spcAft>
              <a:buClrTx/>
              <a:buSzTx/>
              <a:buFontTx/>
              <a:buNone/>
              <a:tabLst/>
              <a:defRPr/>
            </a:pPr>
            <a:endParaRPr lang="en-GB" i="1" baseline="0"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19</a:t>
            </a:fld>
            <a:endParaRPr lang="en-US"/>
          </a:p>
        </p:txBody>
      </p:sp>
    </p:spTree>
    <p:extLst>
      <p:ext uri="{BB962C8B-B14F-4D97-AF65-F5344CB8AC3E}">
        <p14:creationId xmlns:p14="http://schemas.microsoft.com/office/powerpoint/2010/main" val="251774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a:p>
        </p:txBody>
      </p:sp>
      <p:sp>
        <p:nvSpPr>
          <p:cNvPr id="4" name="Slide Number Placeholder 3"/>
          <p:cNvSpPr>
            <a:spLocks noGrp="1"/>
          </p:cNvSpPr>
          <p:nvPr>
            <p:ph type="sldNum" sz="quarter" idx="10"/>
          </p:nvPr>
        </p:nvSpPr>
        <p:spPr/>
        <p:txBody>
          <a:bodyPr/>
          <a:lstStyle/>
          <a:p>
            <a:fld id="{5F10C2BD-ABBD-1C45-BDAB-44A2829FA136}" type="slidenum">
              <a:rPr lang="en-US" smtClean="0"/>
              <a:t>2</a:t>
            </a:fld>
            <a:endParaRPr lang="en-US"/>
          </a:p>
        </p:txBody>
      </p:sp>
    </p:spTree>
    <p:extLst>
      <p:ext uri="{BB962C8B-B14F-4D97-AF65-F5344CB8AC3E}">
        <p14:creationId xmlns:p14="http://schemas.microsoft.com/office/powerpoint/2010/main" val="2487976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tutorials on the Ruth </a:t>
            </a:r>
            <a:r>
              <a:rPr lang="en-US" dirty="0" err="1"/>
              <a:t>Miskin</a:t>
            </a:r>
            <a:r>
              <a:rPr lang="en-US" dirty="0"/>
              <a:t> website to help you to understand more about Phonics, Read Write Inc. and how to </a:t>
            </a:r>
            <a:r>
              <a:rPr lang="en-US" dirty="0" err="1"/>
              <a:t>practise</a:t>
            </a:r>
            <a:r>
              <a:rPr lang="en-US" dirty="0"/>
              <a:t> reading and writing with your child at home.</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20</a:t>
            </a:fld>
            <a:endParaRPr lang="en-US"/>
          </a:p>
        </p:txBody>
      </p:sp>
    </p:spTree>
    <p:extLst>
      <p:ext uri="{BB962C8B-B14F-4D97-AF65-F5344CB8AC3E}">
        <p14:creationId xmlns:p14="http://schemas.microsoft.com/office/powerpoint/2010/main" val="2525801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21</a:t>
            </a:fld>
            <a:endParaRPr lang="en-US"/>
          </a:p>
        </p:txBody>
      </p:sp>
    </p:spTree>
    <p:extLst>
      <p:ext uri="{BB962C8B-B14F-4D97-AF65-F5344CB8AC3E}">
        <p14:creationId xmlns:p14="http://schemas.microsoft.com/office/powerpoint/2010/main" val="2166275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Remember…you all have the power to change outcomes for your children.</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5F10C2BD-ABBD-1C45-BDAB-44A2829FA136}" type="slidenum">
              <a:rPr lang="en-US" smtClean="0"/>
              <a:t>22</a:t>
            </a:fld>
            <a:endParaRPr lang="en-US"/>
          </a:p>
        </p:txBody>
      </p:sp>
    </p:spTree>
    <p:extLst>
      <p:ext uri="{BB962C8B-B14F-4D97-AF65-F5344CB8AC3E}">
        <p14:creationId xmlns:p14="http://schemas.microsoft.com/office/powerpoint/2010/main" val="84365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Phonics is for children in Reception, Y1 and Y2 who are learning to read.</a:t>
            </a:r>
            <a:endParaRPr lang="en-US" dirty="0">
              <a:ea typeface="Calibri"/>
              <a:cs typeface="Calibri"/>
            </a:endParaRPr>
          </a:p>
          <a:p>
            <a:r>
              <a:rPr lang="en-US" dirty="0"/>
              <a:t>Phonics is also for children in Y3 and Y4 who haven’t met the KS1 reading expectations</a:t>
            </a:r>
            <a:r>
              <a:rPr lang="en-US" i="1" dirty="0"/>
              <a:t>.</a:t>
            </a:r>
            <a:endParaRPr lang="en-US" dirty="0"/>
          </a:p>
          <a:p>
            <a:endParaRPr lang="en-US" dirty="0"/>
          </a:p>
          <a:p>
            <a:r>
              <a:rPr lang="en-US" dirty="0"/>
              <a:t>Fresh Start is for children in Years 5 and 6, who are need extra practice to learn to read.</a:t>
            </a:r>
          </a:p>
          <a:p>
            <a:r>
              <a:rPr lang="en-US" dirty="0"/>
              <a:t>We want to to make sure they catch up quickly and leave our school a reader.</a:t>
            </a:r>
          </a:p>
          <a:p>
            <a:endParaRPr lang="en-US" dirty="0"/>
          </a:p>
          <a:p>
            <a:r>
              <a:rPr lang="en-US" dirty="0"/>
              <a:t>Fresh Start is structured in the same way as the Phonics </a:t>
            </a:r>
            <a:r>
              <a:rPr lang="en-US" dirty="0" err="1"/>
              <a:t>programme</a:t>
            </a:r>
            <a:r>
              <a:rPr lang="en-US" dirty="0"/>
              <a:t>, but uses age-appropriate texts.</a:t>
            </a:r>
          </a:p>
          <a:p>
            <a:endParaRPr lang="en-US" dirty="0">
              <a:ea typeface="Calibri"/>
              <a:cs typeface="Calibri"/>
            </a:endParaRPr>
          </a:p>
          <a:p>
            <a:pPr lvl="0"/>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3</a:t>
            </a:fld>
            <a:endParaRPr lang="en-GB"/>
          </a:p>
        </p:txBody>
      </p:sp>
    </p:spTree>
    <p:extLst>
      <p:ext uri="{BB962C8B-B14F-4D97-AF65-F5344CB8AC3E}">
        <p14:creationId xmlns:p14="http://schemas.microsoft.com/office/powerpoint/2010/main" val="385580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a:t>
            </a:r>
            <a:r>
              <a:rPr lang="en-US" sz="1200" b="1" i="1" kern="1200" dirty="0">
                <a:solidFill>
                  <a:schemeClr val="tx1"/>
                </a:solidFill>
                <a:effectLst/>
                <a:latin typeface="+mn-lt"/>
                <a:ea typeface="+mn-ea"/>
                <a:cs typeface="+mn-cs"/>
              </a:rPr>
              <a:t>Read Write Inc.</a:t>
            </a:r>
            <a:r>
              <a:rPr lang="en-US" sz="1200" b="1" kern="1200" dirty="0">
                <a:solidFill>
                  <a:schemeClr val="tx1"/>
                </a:solidFill>
                <a:effectLst/>
                <a:latin typeface="+mn-lt"/>
                <a:ea typeface="+mn-ea"/>
                <a:cs typeface="+mn-cs"/>
              </a:rPr>
              <a:t> does is simple </a:t>
            </a:r>
            <a:r>
              <a:rPr lang="en-US" sz="1200" kern="1200" dirty="0">
                <a:solidFill>
                  <a:schemeClr val="tx1"/>
                </a:solidFill>
                <a:effectLst/>
                <a:latin typeface="+mn-lt"/>
                <a:ea typeface="+mn-ea"/>
                <a:cs typeface="+mn-cs"/>
              </a:rPr>
              <a:t>- we teach </a:t>
            </a:r>
            <a:r>
              <a:rPr lang="en-US" dirty="0"/>
              <a:t>children to read and write sounds</a:t>
            </a:r>
            <a:r>
              <a:rPr lang="en-US" sz="1200" kern="1200" dirty="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children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and spelling words containing these sounds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then we give children decodable books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containing sounds and words they can read. </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dirty="0">
              <a:effectLst/>
            </a:endParaRPr>
          </a:p>
          <a:p>
            <a:pPr lvl="0"/>
            <a:r>
              <a:rPr lang="en-US" sz="1200" kern="1200" dirty="0" smtClean="0">
                <a:solidFill>
                  <a:schemeClr val="tx1"/>
                </a:solidFill>
                <a:effectLst/>
                <a:latin typeface="+mn-lt"/>
                <a:ea typeface="+mn-ea"/>
                <a:cs typeface="+mn-cs"/>
              </a:rPr>
              <a:t>Alongside this we read stories </a:t>
            </a:r>
            <a:r>
              <a:rPr lang="en-US" sz="1200" b="1"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children: </a:t>
            </a:r>
            <a:r>
              <a:rPr lang="en-US" sz="1200" i="1" kern="1200" dirty="0" smtClean="0">
                <a:solidFill>
                  <a:schemeClr val="tx1"/>
                </a:solidFill>
                <a:effectLst/>
                <a:latin typeface="+mn-lt"/>
                <a:ea typeface="+mn-ea"/>
                <a:cs typeface="+mn-cs"/>
              </a:rPr>
              <a:t>(click)</a:t>
            </a:r>
            <a:r>
              <a:rPr lang="en-US" sz="1200" kern="1200" dirty="0" smtClean="0">
                <a:solidFill>
                  <a:schemeClr val="tx1"/>
                </a:solidFill>
                <a:effectLst/>
                <a:latin typeface="+mn-lt"/>
                <a:ea typeface="+mn-ea"/>
                <a:cs typeface="+mn-cs"/>
              </a:rPr>
              <a:t> stories they cannot yet read for themselves</a:t>
            </a:r>
            <a:endParaRPr lang="en-GB" sz="1200" kern="1200" dirty="0" smtClean="0">
              <a:solidFill>
                <a:schemeClr val="tx1"/>
              </a:solidFill>
              <a:effectLst/>
              <a:latin typeface="+mn-lt"/>
              <a:ea typeface="+mn-ea"/>
              <a:cs typeface="+mn-cs"/>
            </a:endParaRPr>
          </a:p>
          <a:p>
            <a:endParaRPr lang="en-US" b="1" dirty="0">
              <a:ea typeface="Calibri"/>
              <a:cs typeface="Calibri"/>
            </a:endParaRPr>
          </a:p>
          <a:p>
            <a:pPr lvl="0"/>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C51D32-3C34-4CC0-B1C8-B7CDA258413E}" type="slidenum">
              <a:rPr lang="en-GB" smtClean="0"/>
              <a:t>4</a:t>
            </a:fld>
            <a:endParaRPr lang="en-GB"/>
          </a:p>
        </p:txBody>
      </p:sp>
    </p:spTree>
    <p:extLst>
      <p:ext uri="{BB962C8B-B14F-4D97-AF65-F5344CB8AC3E}">
        <p14:creationId xmlns:p14="http://schemas.microsoft.com/office/powerpoint/2010/main" val="842050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In the same way as children learning to swim, play the violin or learn tai </a:t>
            </a:r>
            <a:r>
              <a:rPr lang="en-US" dirty="0" err="1"/>
              <a:t>kwondo</a:t>
            </a:r>
            <a:r>
              <a:rPr lang="en-US" dirty="0"/>
              <a:t>, while your children are learning to read, they work in progress groups to master each level of phonics and reading.</a:t>
            </a:r>
          </a:p>
          <a:p>
            <a:pPr>
              <a:spcBef>
                <a:spcPts val="0"/>
              </a:spcBef>
              <a:spcAft>
                <a:spcPts val="0"/>
              </a:spcAft>
            </a:pPr>
            <a:endParaRPr lang="en-US" dirty="0">
              <a:ea typeface="Calibri"/>
              <a:cs typeface="Calibri"/>
            </a:endParaRPr>
          </a:p>
          <a:p>
            <a:pPr>
              <a:spcBef>
                <a:spcPts val="0"/>
              </a:spcBef>
              <a:spcAft>
                <a:spcPts val="0"/>
              </a:spcAft>
            </a:pPr>
            <a:r>
              <a:rPr lang="en-US" dirty="0"/>
              <a:t>As the reading leader, I assess and re-group the children every half-term.</a:t>
            </a:r>
          </a:p>
          <a:p>
            <a:pPr>
              <a:spcBef>
                <a:spcPts val="0"/>
              </a:spcBef>
              <a:spcAft>
                <a:spcPts val="0"/>
              </a:spcAft>
            </a:pPr>
            <a:r>
              <a:rPr lang="en-US" dirty="0"/>
              <a:t>This allows us to whisk children through the phonic stages as quickly as possible.</a:t>
            </a:r>
            <a:endParaRPr lang="en-US" dirty="0">
              <a:ea typeface="Calibri"/>
              <a:cs typeface="Calibri"/>
            </a:endParaRPr>
          </a:p>
          <a:p>
            <a:pPr>
              <a:spcBef>
                <a:spcPts val="0"/>
              </a:spcBef>
              <a:spcAft>
                <a:spcPts val="0"/>
              </a:spcAft>
            </a:pPr>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a:pPr>
                <a:defRPr/>
              </a:pPr>
              <a:t>5</a:t>
            </a:fld>
            <a:endParaRPr lang="en-GB"/>
          </a:p>
        </p:txBody>
      </p:sp>
    </p:spTree>
    <p:extLst>
      <p:ext uri="{BB962C8B-B14F-4D97-AF65-F5344CB8AC3E}">
        <p14:creationId xmlns:p14="http://schemas.microsoft.com/office/powerpoint/2010/main" val="1216987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make sure every child learns to read in our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children need extra practice when learning to read so we teach these children one-to-one for ten minutes every </a:t>
            </a:r>
            <a:r>
              <a:rPr lang="en-US" sz="1200" kern="1200" dirty="0" smtClean="0">
                <a:solidFill>
                  <a:schemeClr val="tx1"/>
                </a:solidFill>
                <a:effectLst/>
                <a:latin typeface="+mn-lt"/>
                <a:ea typeface="+mn-ea"/>
                <a:cs typeface="+mn-cs"/>
              </a:rPr>
              <a:t>day or in small group</a:t>
            </a:r>
            <a:r>
              <a:rPr lang="en-US" sz="1200" kern="1200" baseline="0" dirty="0" smtClean="0">
                <a:solidFill>
                  <a:schemeClr val="tx1"/>
                </a:solidFill>
                <a:effectLst/>
                <a:latin typeface="+mn-lt"/>
                <a:ea typeface="+mn-ea"/>
                <a:cs typeface="+mn-cs"/>
              </a:rPr>
              <a:t> intervention</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 on top of their group lesson.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make sure they ‘keep up’ from the beginning and don’t need ‘catch up’ later on.</a:t>
            </a:r>
          </a:p>
          <a:p>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6</a:t>
            </a:fld>
            <a:endParaRPr lang="en-GB"/>
          </a:p>
        </p:txBody>
      </p:sp>
    </p:spTree>
    <p:extLst>
      <p:ext uri="{BB962C8B-B14F-4D97-AF65-F5344CB8AC3E}">
        <p14:creationId xmlns:p14="http://schemas.microsoft.com/office/powerpoint/2010/main" val="2369306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dirty="0">
                <a:solidFill>
                  <a:schemeClr val="tx1"/>
                </a:solidFill>
                <a:effectLst/>
                <a:latin typeface="+mn-lt"/>
                <a:ea typeface="+mn-ea"/>
                <a:cs typeface="+mn-cs"/>
              </a:rPr>
              <a:t>All words are made up of individual </a:t>
            </a:r>
            <a:r>
              <a:rPr lang="en-US" sz="1200" b="1" kern="1200" dirty="0">
                <a:solidFill>
                  <a:schemeClr val="tx1"/>
                </a:solidFill>
                <a:effectLst/>
                <a:latin typeface="+mn-lt"/>
                <a:ea typeface="+mn-ea"/>
                <a:cs typeface="+mn-cs"/>
              </a:rPr>
              <a:t>sounds. </a:t>
            </a:r>
            <a:r>
              <a:rPr lang="en-US" sz="1200" kern="1200" dirty="0">
                <a:solidFill>
                  <a:schemeClr val="tx1"/>
                </a:solidFill>
                <a:effectLst/>
                <a:latin typeface="+mn-lt"/>
                <a:ea typeface="+mn-ea"/>
                <a:cs typeface="+mn-cs"/>
              </a:rPr>
              <a:t>These sounds are blended together to form words.</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e.g.</a:t>
            </a:r>
            <a:r>
              <a:rPr lang="en-US" sz="1200" b="0" i="0" u="none" strike="noStrike" cap="none" baseline="0" dirty="0">
                <a:solidFill>
                  <a:schemeClr val="dk1"/>
                </a:solidFill>
                <a:latin typeface="+mn-lt"/>
                <a:ea typeface="Calibri"/>
                <a:cs typeface="Calibri"/>
                <a:sym typeface="Calibri"/>
              </a:rPr>
              <a:t> i</a:t>
            </a:r>
            <a:r>
              <a:rPr lang="en-US" sz="1200" b="0" i="0" u="none" strike="noStrike" cap="none" dirty="0">
                <a:solidFill>
                  <a:schemeClr val="dk1"/>
                </a:solidFill>
                <a:latin typeface="+mn-lt"/>
                <a:ea typeface="Calibri"/>
                <a:cs typeface="Calibri"/>
                <a:sym typeface="Calibri"/>
              </a:rPr>
              <a:t>n </a:t>
            </a:r>
            <a:r>
              <a:rPr lang="en-US" dirty="0"/>
              <a:t>‘mat’ we have the sounds ‘m’, ‘a’, ‘t’, ship – ‘</a:t>
            </a:r>
            <a:r>
              <a:rPr lang="en-US" dirty="0" err="1"/>
              <a:t>sh</a:t>
            </a:r>
            <a:r>
              <a:rPr lang="en-US" dirty="0"/>
              <a:t>’, ‘</a:t>
            </a:r>
            <a:r>
              <a:rPr lang="en-US" dirty="0" err="1"/>
              <a:t>i</a:t>
            </a:r>
            <a:r>
              <a:rPr lang="en-US" dirty="0"/>
              <a:t>’, ‘p’.</a:t>
            </a:r>
          </a:p>
          <a:p>
            <a:pPr marL="0" marR="0" lvl="0" indent="0" algn="l" rtl="0">
              <a:spcBef>
                <a:spcPts val="0"/>
              </a:spcBef>
              <a:buSzPct val="25000"/>
              <a:buNone/>
            </a:pPr>
            <a:endParaRPr lang="en-US" sz="1200" b="0" i="1"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1" u="none" strike="noStrike" cap="none" dirty="0">
                <a:solidFill>
                  <a:schemeClr val="dk1"/>
                </a:solidFill>
                <a:latin typeface="+mn-lt"/>
                <a:ea typeface="Calibri"/>
                <a:cs typeface="Calibri"/>
                <a:sym typeface="Calibri"/>
              </a:rPr>
              <a:t>Click </a:t>
            </a:r>
            <a:r>
              <a:rPr lang="en-US" sz="1200" b="0" i="0" u="none" strike="noStrike" cap="none" dirty="0">
                <a:solidFill>
                  <a:schemeClr val="dk1"/>
                </a:solidFill>
                <a:latin typeface="+mn-lt"/>
                <a:ea typeface="Calibri"/>
                <a:cs typeface="Calibri"/>
                <a:sym typeface="Calibri"/>
              </a:rPr>
              <a:t>A grapheme is another name for the letters we use to write the sound. It’s spelling of a sound on the page. </a:t>
            </a:r>
            <a:endParaRPr lang="en-US" i="1" dirty="0"/>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Using phonics, children learn to read by saying each sound and blending them to read a word.</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Children learn to spell by segmenting a word into sounds and writing the matching graphemes.</a:t>
            </a:r>
          </a:p>
          <a:p>
            <a:pPr marL="0" marR="0" lvl="0" indent="0" algn="l" rtl="0">
              <a:spcBef>
                <a:spcPts val="0"/>
              </a:spcBef>
              <a:buSzPct val="25000"/>
              <a:buNone/>
            </a:pPr>
            <a:endParaRPr lang="en-US" sz="1200" b="0" i="0" u="none" strike="noStrike" kern="1200" cap="none" dirty="0">
              <a:solidFill>
                <a:schemeClr val="dk1"/>
              </a:solidFill>
              <a:effectLst/>
              <a:latin typeface="Calibri"/>
              <a:ea typeface="+mn-ea"/>
              <a:cs typeface="Calibri"/>
              <a:sym typeface="Calibri"/>
            </a:endParaRPr>
          </a:p>
          <a:p>
            <a:pPr marL="0" marR="0" lvl="0" indent="0" algn="l" rtl="0">
              <a:spcBef>
                <a:spcPts val="0"/>
              </a:spcBef>
              <a:buSzPct val="25000"/>
              <a:buNone/>
            </a:pPr>
            <a:r>
              <a:rPr lang="en-US" sz="1200" kern="1200" dirty="0">
                <a:solidFill>
                  <a:schemeClr val="tx1"/>
                </a:solidFill>
                <a:effectLst/>
                <a:latin typeface="+mn-lt"/>
                <a:ea typeface="+mn-ea"/>
                <a:cs typeface="+mn-cs"/>
              </a:rPr>
              <a:t>The National Curriculum ensures that all children are taught Phonics systematically.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gives your children the tools to read any word, for example </a:t>
            </a:r>
            <a:r>
              <a:rPr lang="en-GB" sz="1200" i="1" dirty="0">
                <a:solidFill>
                  <a:schemeClr val="tx2"/>
                </a:solidFill>
              </a:rPr>
              <a:t>demonstrate, containing, roamed, trivial, injured, whimper.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231" name="Shape 2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7302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We use 44 sounds to make all the words in the English language.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means we’ve got a problem. </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We’ve got 44 sounds and only 26 letters.</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The 26 letters work singly, in pairs and sometimes in threes to represent one sound.</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dirty="0">
                <a:latin typeface="Times New Roman"/>
                <a:ea typeface="Times New Roman"/>
                <a:cs typeface="Times New Roman"/>
                <a:sym typeface="Times New Roman"/>
              </a:rPr>
              <a:t>We have to </a:t>
            </a:r>
            <a:r>
              <a:rPr lang="en-US" sz="1200" b="0" i="0" u="none" strike="noStrike" cap="none" dirty="0">
                <a:solidFill>
                  <a:schemeClr val="dk1"/>
                </a:solidFill>
                <a:latin typeface="Times New Roman"/>
                <a:ea typeface="Times New Roman"/>
                <a:cs typeface="Times New Roman"/>
                <a:sym typeface="Times New Roman"/>
              </a:rPr>
              <a:t>group letter</a:t>
            </a:r>
            <a:r>
              <a:rPr lang="en-US" dirty="0">
                <a:latin typeface="Times New Roman"/>
                <a:ea typeface="Times New Roman"/>
                <a:cs typeface="Times New Roman"/>
                <a:sym typeface="Times New Roman"/>
              </a:rPr>
              <a:t>s together to write some sounds e.g. ‘</a:t>
            </a:r>
            <a:r>
              <a:rPr lang="en-US" dirty="0" err="1">
                <a:latin typeface="Times New Roman"/>
                <a:ea typeface="Times New Roman"/>
                <a:cs typeface="Times New Roman"/>
                <a:sym typeface="Times New Roman"/>
              </a:rPr>
              <a:t>igh</a:t>
            </a:r>
            <a:r>
              <a:rPr lang="en-US" dirty="0">
                <a:latin typeface="Times New Roman"/>
                <a:ea typeface="Times New Roman"/>
                <a:cs typeface="Times New Roman"/>
                <a:sym typeface="Times New Roman"/>
              </a:rPr>
              <a:t>’, ‘air’.</a:t>
            </a:r>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Times New Roman"/>
              <a:buNone/>
            </a:pPr>
            <a:endParaRPr lang="en-US"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In English we have more than 150 ways to represent 44 sounds, using </a:t>
            </a:r>
            <a:r>
              <a:rPr lang="en-US" dirty="0">
                <a:latin typeface="Times New Roman"/>
                <a:ea typeface="Times New Roman"/>
                <a:cs typeface="Times New Roman"/>
                <a:sym typeface="Times New Roman"/>
              </a:rPr>
              <a:t>the</a:t>
            </a:r>
            <a:r>
              <a:rPr lang="en-US" sz="1200" b="0" i="0" u="none" strike="noStrike" cap="none" dirty="0">
                <a:solidFill>
                  <a:schemeClr val="dk1"/>
                </a:solidFill>
                <a:latin typeface="Times New Roman"/>
                <a:ea typeface="Times New Roman"/>
                <a:cs typeface="Times New Roman"/>
                <a:sym typeface="Times New Roman"/>
              </a:rPr>
              <a:t> 26 letters in the alphabet</a:t>
            </a:r>
            <a:r>
              <a:rPr lang="en-US" dirty="0">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i="1" dirty="0">
                <a:latin typeface="Times New Roman"/>
                <a:ea typeface="Times New Roman"/>
                <a:cs typeface="Times New Roman"/>
                <a:sym typeface="Times New Roman"/>
              </a:rPr>
              <a:t>Click. </a:t>
            </a:r>
            <a:r>
              <a:rPr lang="en-US" dirty="0">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8</a:t>
            </a:fld>
            <a:endParaRPr lang="en-US"/>
          </a:p>
        </p:txBody>
      </p:sp>
    </p:spTree>
    <p:extLst>
      <p:ext uri="{BB962C8B-B14F-4D97-AF65-F5344CB8AC3E}">
        <p14:creationId xmlns:p14="http://schemas.microsoft.com/office/powerpoint/2010/main" val="3616619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9</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854075" y="744538"/>
            <a:ext cx="2838450" cy="2130425"/>
          </a:xfrm>
          <a:noFill/>
          <a:ln>
            <a:solidFill>
              <a:srgbClr val="000000"/>
            </a:solidFill>
            <a:miter lim="800000"/>
            <a:headEnd/>
            <a:tailEnd/>
          </a:ln>
        </p:spPr>
      </p:sp>
      <p:sp>
        <p:nvSpPr>
          <p:cNvPr id="72708" name="Rectangle 3"/>
          <p:cNvSpPr>
            <a:spLocks noGrp="1" noChangeArrowheads="1"/>
          </p:cNvSpPr>
          <p:nvPr>
            <p:ph type="body" idx="1"/>
          </p:nvPr>
        </p:nvSpPr>
        <p:spPr bwMode="auto">
          <a:xfrm>
            <a:off x="666909" y="2947095"/>
            <a:ext cx="5335270" cy="6235045"/>
          </a:xfrm>
          <a:noFill/>
        </p:spPr>
        <p:txBody>
          <a:bodyPr wrap="square" numCol="1" anchor="t" anchorCtr="0" compatLnSpc="1">
            <a:prstTxWarp prst="textNoShape">
              <a:avLst/>
            </a:prstTxWarp>
          </a:bodyPr>
          <a:lstStyle/>
          <a:p>
            <a:pPr marL="0" marR="0" lvl="0" indent="0" algn="l" rtl="0">
              <a:spcBef>
                <a:spcPts val="0"/>
              </a:spcBef>
              <a:spcAft>
                <a:spcPts val="0"/>
              </a:spcAft>
              <a:buSzPct val="25000"/>
              <a:buNone/>
            </a:pPr>
            <a:r>
              <a:rPr lang="en-US" sz="1100" dirty="0">
                <a:latin typeface="Times New Roman"/>
                <a:ea typeface="Times New Roman"/>
                <a:cs typeface="Times New Roman"/>
                <a:sym typeface="Times New Roman"/>
              </a:rPr>
              <a:t>Read Write Inc, Phonics makes learning to read easy for children because we start by teaching them just one way of reading and writing every sound. Here they are on the </a:t>
            </a:r>
            <a:r>
              <a:rPr lang="en-US" sz="1100" b="0" i="0" u="none" strike="noStrike" cap="none" dirty="0">
                <a:solidFill>
                  <a:schemeClr val="dk1"/>
                </a:solidFill>
                <a:latin typeface="Times New Roman"/>
                <a:ea typeface="Times New Roman"/>
                <a:cs typeface="Times New Roman"/>
                <a:sym typeface="Times New Roman"/>
              </a:rPr>
              <a:t>Simple Speed Sounds chart</a:t>
            </a:r>
            <a:r>
              <a:rPr lang="en-US" sz="1100" dirty="0">
                <a:latin typeface="Times New Roman"/>
                <a:ea typeface="Times New Roman"/>
                <a:cs typeface="Times New Roman"/>
                <a:sym typeface="Times New Roman"/>
              </a:rPr>
              <a:t>.</a:t>
            </a:r>
          </a:p>
          <a:p>
            <a:pPr marL="0" marR="0" lvl="0" indent="0" algn="l" rtl="0">
              <a:spcBef>
                <a:spcPts val="0"/>
              </a:spcBef>
              <a:spcAft>
                <a:spcPts val="0"/>
              </a:spcAft>
              <a:buSzPct val="25000"/>
              <a:buNone/>
            </a:pP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100" b="0" i="0" u="none" strike="noStrike" cap="none" dirty="0">
                <a:solidFill>
                  <a:schemeClr val="dk1"/>
                </a:solidFill>
                <a:latin typeface="Times New Roman"/>
                <a:ea typeface="Times New Roman"/>
                <a:cs typeface="Times New Roman"/>
                <a:sym typeface="Times New Roman"/>
              </a:rPr>
              <a:t>We </a:t>
            </a:r>
            <a:r>
              <a:rPr lang="en-US" sz="1100" dirty="0">
                <a:latin typeface="Times New Roman"/>
                <a:ea typeface="Times New Roman"/>
                <a:cs typeface="Times New Roman"/>
                <a:sym typeface="Times New Roman"/>
              </a:rPr>
              <a:t>teach </a:t>
            </a:r>
            <a:r>
              <a:rPr lang="en-US" sz="1100" b="0" i="0" u="none" strike="noStrike" cap="none" dirty="0">
                <a:solidFill>
                  <a:schemeClr val="dk1"/>
                </a:solidFill>
                <a:latin typeface="Times New Roman"/>
                <a:ea typeface="Times New Roman"/>
                <a:cs typeface="Times New Roman"/>
                <a:sym typeface="Times New Roman"/>
              </a:rPr>
              <a:t>Set 1 sounds first - (sounds as far as a</a:t>
            </a:r>
            <a:r>
              <a:rPr lang="en-US" sz="1100" dirty="0">
                <a:latin typeface="Times New Roman"/>
                <a:ea typeface="Times New Roman"/>
                <a:cs typeface="Times New Roman"/>
                <a:sym typeface="Times New Roman"/>
              </a:rPr>
              <a:t> e </a:t>
            </a:r>
            <a:r>
              <a:rPr lang="en-US" sz="1100" dirty="0" err="1">
                <a:latin typeface="Times New Roman"/>
                <a:ea typeface="Times New Roman"/>
                <a:cs typeface="Times New Roman"/>
                <a:sym typeface="Times New Roman"/>
              </a:rPr>
              <a:t>i</a:t>
            </a:r>
            <a:r>
              <a:rPr lang="en-US" sz="1100" dirty="0">
                <a:latin typeface="Times New Roman"/>
                <a:ea typeface="Times New Roman"/>
                <a:cs typeface="Times New Roman"/>
                <a:sym typeface="Times New Roman"/>
              </a:rPr>
              <a:t> o u). Then Set 2 – one way to read and write each of the long vowel sounds.</a:t>
            </a:r>
          </a:p>
          <a:p>
            <a:pPr marL="0" marR="0" lvl="0" indent="0" algn="l" rtl="0">
              <a:spcBef>
                <a:spcPts val="0"/>
              </a:spcBef>
              <a:spcAft>
                <a:spcPts val="0"/>
              </a:spcAft>
              <a:buSzPct val="25000"/>
              <a:buNone/>
            </a:pPr>
            <a:endParaRPr lang="en-US" sz="1100" b="0" i="0" u="none" strike="noStrike" cap="none" dirty="0">
              <a:solidFill>
                <a:schemeClr val="dk1"/>
              </a:solidFill>
              <a:latin typeface="+mn-lt"/>
              <a:ea typeface="Calibri"/>
              <a:cs typeface="Calibri"/>
              <a:sym typeface="Calibri"/>
            </a:endParaRPr>
          </a:p>
          <a:p>
            <a:pPr eaLnBrk="1" hangingPunct="1">
              <a:spcBef>
                <a:spcPct val="0"/>
              </a:spcBef>
              <a:spcAft>
                <a:spcPts val="1600"/>
              </a:spcAft>
            </a:pPr>
            <a:endParaRPr lang="en-US" sz="1100" dirty="0">
              <a:latin typeface="Arial" pitchFamily="34" charset="0"/>
              <a:cs typeface="Arial" pitchFamily="34" charset="0"/>
            </a:endParaRPr>
          </a:p>
        </p:txBody>
      </p:sp>
    </p:spTree>
    <p:extLst>
      <p:ext uri="{BB962C8B-B14F-4D97-AF65-F5344CB8AC3E}">
        <p14:creationId xmlns:p14="http://schemas.microsoft.com/office/powerpoint/2010/main" val="157101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rcRect/>
          <a:stretch/>
        </p:blipFill>
        <p:spPr>
          <a:xfrm>
            <a:off x="0" y="0"/>
            <a:ext cx="9144000"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3" name="Content Placeholder 2"/>
          <p:cNvSpPr>
            <a:spLocks noGrp="1"/>
          </p:cNvSpPr>
          <p:nvPr>
            <p:ph idx="1"/>
          </p:nvPr>
        </p:nvSpPr>
        <p:spPr>
          <a:xfrm>
            <a:off x="321934" y="1385394"/>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7" y="1387798"/>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08401" y="1387798"/>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9/28/2023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3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45.png"/><Relationship Id="rId7" Type="http://schemas.openxmlformats.org/officeDocument/2006/relationships/image" Target="../media/image13.emf"/><Relationship Id="rId12"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ruthmiskin.com/parent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18" Type="http://schemas.openxmlformats.org/officeDocument/2006/relationships/image" Target="../media/image24.emf"/><Relationship Id="rId26" Type="http://schemas.openxmlformats.org/officeDocument/2006/relationships/image" Target="../media/image32.png"/><Relationship Id="rId3" Type="http://schemas.openxmlformats.org/officeDocument/2006/relationships/image" Target="../media/image9.jpeg"/><Relationship Id="rId21" Type="http://schemas.openxmlformats.org/officeDocument/2006/relationships/image" Target="../media/image27.png"/><Relationship Id="rId7" Type="http://schemas.openxmlformats.org/officeDocument/2006/relationships/image" Target="../media/image13.emf"/><Relationship Id="rId12" Type="http://schemas.openxmlformats.org/officeDocument/2006/relationships/image" Target="../media/image18.png"/><Relationship Id="rId17" Type="http://schemas.openxmlformats.org/officeDocument/2006/relationships/image" Target="../media/image23.emf"/><Relationship Id="rId25"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22.emf"/><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17.emf"/><Relationship Id="rId24" Type="http://schemas.openxmlformats.org/officeDocument/2006/relationships/image" Target="../media/image30.png"/><Relationship Id="rId5" Type="http://schemas.openxmlformats.org/officeDocument/2006/relationships/image" Target="../media/image11.emf"/><Relationship Id="rId15" Type="http://schemas.openxmlformats.org/officeDocument/2006/relationships/image" Target="../media/image21.emf"/><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emf"/><Relationship Id="rId19" Type="http://schemas.openxmlformats.org/officeDocument/2006/relationships/image" Target="../media/image25.png"/><Relationship Id="rId4" Type="http://schemas.openxmlformats.org/officeDocument/2006/relationships/image" Target="../media/image10.emf"/><Relationship Id="rId9" Type="http://schemas.openxmlformats.org/officeDocument/2006/relationships/image" Target="../media/image15.jpeg"/><Relationship Id="rId14" Type="http://schemas.openxmlformats.org/officeDocument/2006/relationships/image" Target="../media/image20.emf"/><Relationship Id="rId22" Type="http://schemas.openxmlformats.org/officeDocument/2006/relationships/image" Target="../media/image28.png"/><Relationship Id="rId27"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25506" y="4221088"/>
            <a:ext cx="4618493" cy="1181993"/>
          </a:xfrm>
        </p:spPr>
        <p:txBody>
          <a:bodyPr>
            <a:normAutofit/>
          </a:bodyPr>
          <a:lstStyle/>
          <a:p>
            <a:r>
              <a:rPr lang="en-US" sz="2400" dirty="0"/>
              <a:t>Parent Meeting</a:t>
            </a:r>
            <a:br>
              <a:rPr lang="en-US" sz="2400" dirty="0"/>
            </a:br>
            <a:r>
              <a:rPr lang="en-US" sz="2400" dirty="0"/>
              <a:t>Introduction to Read Write Inc.</a:t>
            </a:r>
          </a:p>
        </p:txBody>
      </p:sp>
      <p:sp>
        <p:nvSpPr>
          <p:cNvPr id="2" name="Rectangle 1">
            <a:extLst>
              <a:ext uri="{FF2B5EF4-FFF2-40B4-BE49-F238E27FC236}">
                <a16:creationId xmlns:a16="http://schemas.microsoft.com/office/drawing/2014/main" id="{C5CF2C65-CCA4-0A29-5A8B-34A0EC76A2EC}"/>
              </a:ext>
            </a:extLst>
          </p:cNvPr>
          <p:cNvSpPr/>
          <p:nvPr/>
        </p:nvSpPr>
        <p:spPr>
          <a:xfrm>
            <a:off x="4525506" y="6299042"/>
            <a:ext cx="4572000" cy="372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078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Pure Sounds (</a:t>
            </a:r>
            <a:r>
              <a:rPr lang="en-US" dirty="0" err="1"/>
              <a:t>ruthmiskin.com</a:t>
            </a:r>
            <a:r>
              <a:rPr lang="en-US" dirty="0"/>
              <a:t>)</a:t>
            </a:r>
          </a:p>
        </p:txBody>
      </p:sp>
      <p:pic>
        <p:nvPicPr>
          <p:cNvPr id="4" name="ph.set_1_sou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674914"/>
            <a:ext cx="8634942" cy="5461075"/>
          </a:xfrm>
          <a:prstGeom prst="rect">
            <a:avLst/>
          </a:prstGeom>
        </p:spPr>
      </p:pic>
      <p:sp>
        <p:nvSpPr>
          <p:cNvPr id="3" name="TextBox 2"/>
          <p:cNvSpPr txBox="1"/>
          <p:nvPr/>
        </p:nvSpPr>
        <p:spPr>
          <a:xfrm>
            <a:off x="642148" y="3681243"/>
            <a:ext cx="7997702" cy="2432974"/>
          </a:xfrm>
          <a:prstGeom prst="rect">
            <a:avLst/>
          </a:prstGeom>
          <a:noFill/>
        </p:spPr>
        <p:txBody>
          <a:bodyPr wrap="none" rtlCol="0">
            <a:spAutoFit/>
          </a:bodyPr>
          <a:lstStyle/>
          <a:p>
            <a:pPr lvl="0">
              <a:buSzPct val="25000"/>
              <a:defRPr/>
            </a:pPr>
            <a:r>
              <a:rPr lang="en-GB" altLang="ja-JP" dirty="0">
                <a:latin typeface="Times New Roman" charset="0"/>
              </a:rPr>
              <a:t>Children need to know sounds – not letter names – to read words.</a:t>
            </a:r>
          </a:p>
          <a:p>
            <a:pPr>
              <a:lnSpc>
                <a:spcPct val="115000"/>
              </a:lnSpc>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We say the sounds in a way to make them easy to blend into a word. </a:t>
            </a:r>
            <a:endParaRPr lang="en-GB" dirty="0">
              <a:latin typeface="Calibri" panose="020F0502020204030204" pitchFamily="34" charset="0"/>
              <a:ea typeface="Calibri" panose="020F0502020204030204" pitchFamily="34" charset="0"/>
            </a:endParaRPr>
          </a:p>
          <a:p>
            <a:pPr>
              <a:lnSpc>
                <a:spcPct val="115000"/>
              </a:lnSpc>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We aim to eliminate the ‘uh’ at the end of the sound. This is called a ‘schwa’ sound.</a:t>
            </a:r>
            <a:endParaRPr lang="en-GB" dirty="0">
              <a:latin typeface="Calibri" panose="020F0502020204030204" pitchFamily="34" charset="0"/>
              <a:ea typeface="Calibri" panose="020F0502020204030204" pitchFamily="34" charset="0"/>
            </a:endParaRPr>
          </a:p>
          <a:p>
            <a:pPr>
              <a:lnSpc>
                <a:spcPct val="115000"/>
              </a:lnSpc>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We say ‘c’ ‘a’ ‘t’ rather than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cuh</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tuh</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endParaRPr>
          </a:p>
          <a:p>
            <a:pPr lvl="0">
              <a:buSzPct val="25000"/>
              <a:defRPr/>
            </a:pPr>
            <a:endParaRPr lang="en-US" dirty="0">
              <a:latin typeface="Times New Roman"/>
              <a:ea typeface="Times New Roman"/>
              <a:cs typeface="Times New Roman"/>
              <a:sym typeface="Times New Roman"/>
            </a:endParaRPr>
          </a:p>
          <a:p>
            <a:pPr lvl="0">
              <a:buSzPct val="25000"/>
            </a:pPr>
            <a:endParaRPr lang="en-US" dirty="0">
              <a:solidFill>
                <a:schemeClr val="dk1"/>
              </a:solidFill>
              <a:ea typeface="Calibri"/>
              <a:cs typeface="Calibri"/>
              <a:sym typeface="Calibri"/>
            </a:endParaRPr>
          </a:p>
          <a:p>
            <a:pPr lvl="0">
              <a:buSzPct val="25000"/>
            </a:pPr>
            <a:r>
              <a:rPr lang="en-US" i="1" dirty="0"/>
              <a:t>Use MTYT to teach each of the Set 1 sounds to</a:t>
            </a:r>
            <a:r>
              <a:rPr lang="en-US" i="1" dirty="0">
                <a:solidFill>
                  <a:schemeClr val="dk1"/>
                </a:solidFill>
                <a:ea typeface="Calibri"/>
                <a:cs typeface="Calibri"/>
                <a:sym typeface="Calibri"/>
              </a:rPr>
              <a:t> parents</a:t>
            </a:r>
            <a:r>
              <a:rPr lang="en-US" i="1" dirty="0"/>
              <a:t>.</a:t>
            </a:r>
          </a:p>
          <a:p>
            <a:endParaRPr lang="en-GB" dirty="0"/>
          </a:p>
        </p:txBody>
      </p:sp>
    </p:spTree>
    <p:extLst>
      <p:ext uri="{BB962C8B-B14F-4D97-AF65-F5344CB8AC3E}">
        <p14:creationId xmlns:p14="http://schemas.microsoft.com/office/powerpoint/2010/main" val="33545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Speed Sounds Set 3</a:t>
            </a:r>
          </a:p>
        </p:txBody>
      </p:sp>
      <p:pic>
        <p:nvPicPr>
          <p:cNvPr id="6" name="Picture 5" descr="Complex_Speed_Sounds_Chart.pdf"/>
          <p:cNvPicPr>
            <a:picLocks noChangeAspect="1"/>
          </p:cNvPicPr>
          <p:nvPr/>
        </p:nvPicPr>
        <p:blipFill rotWithShape="1">
          <a:blip r:embed="rId3" cstate="email">
            <a:extLst>
              <a:ext uri="{28A0092B-C50C-407E-A947-70E740481C1C}">
                <a14:useLocalDpi xmlns:a14="http://schemas.microsoft.com/office/drawing/2010/main"/>
              </a:ext>
            </a:extLst>
          </a:blip>
          <a:srcRect l="4075" t="7912" r="8731" b="12963"/>
          <a:stretch/>
        </p:blipFill>
        <p:spPr>
          <a:xfrm>
            <a:off x="80119" y="1124743"/>
            <a:ext cx="4320626" cy="5548345"/>
          </a:xfrm>
          <a:prstGeom prst="rect">
            <a:avLst/>
          </a:prstGeom>
        </p:spPr>
      </p:pic>
      <p:sp>
        <p:nvSpPr>
          <p:cNvPr id="2" name="Rectangle 1"/>
          <p:cNvSpPr/>
          <p:nvPr/>
        </p:nvSpPr>
        <p:spPr>
          <a:xfrm>
            <a:off x="4400745" y="2698586"/>
            <a:ext cx="4572000" cy="1200329"/>
          </a:xfrm>
          <a:prstGeom prst="rect">
            <a:avLst/>
          </a:prstGeom>
        </p:spPr>
        <p:txBody>
          <a:bodyPr>
            <a:spAutoFit/>
          </a:bodyPr>
          <a:lstStyle/>
          <a:p>
            <a:pPr>
              <a:spcBef>
                <a:spcPct val="0"/>
              </a:spcBef>
            </a:pPr>
            <a:r>
              <a:rPr lang="en-US" altLang="ja-JP" dirty="0">
                <a:latin typeface="Arial" pitchFamily="34" charset="0"/>
                <a:cs typeface="Arial" pitchFamily="34" charset="0"/>
              </a:rPr>
              <a:t>Once children know how to read Set 2 sounds, they start to learn Set 3 sounds.</a:t>
            </a:r>
          </a:p>
          <a:p>
            <a:pPr>
              <a:spcBef>
                <a:spcPct val="0"/>
              </a:spcBef>
            </a:pPr>
            <a:r>
              <a:rPr lang="en-US" altLang="ja-JP" dirty="0">
                <a:latin typeface="Arial" pitchFamily="34" charset="0"/>
                <a:cs typeface="Arial" pitchFamily="34" charset="0"/>
              </a:rPr>
              <a:t>These are different ways to read and spell Set 2 sounds. </a:t>
            </a:r>
            <a:endParaRPr lang="en-US" altLang="ja-JP" dirty="0">
              <a:latin typeface="Arial" pitchFamily="34" charset="0"/>
              <a:cs typeface="Arial" pitchFamily="34" charset="0"/>
            </a:endParaRPr>
          </a:p>
        </p:txBody>
      </p:sp>
    </p:spTree>
    <p:extLst>
      <p:ext uri="{BB962C8B-B14F-4D97-AF65-F5344CB8AC3E}">
        <p14:creationId xmlns:p14="http://schemas.microsoft.com/office/powerpoint/2010/main" val="2427406"/>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Sounds + blending = word reading </a:t>
            </a:r>
          </a:p>
        </p:txBody>
      </p:sp>
      <p:pic>
        <p:nvPicPr>
          <p:cNvPr id="16" name="Picture 15"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84" y="4733170"/>
            <a:ext cx="2963858" cy="1394893"/>
          </a:xfrm>
          <a:prstGeom prst="rect">
            <a:avLst/>
          </a:prstGeom>
          <a:ln>
            <a:solidFill>
              <a:schemeClr val="tx1"/>
            </a:solidFill>
          </a:ln>
        </p:spPr>
      </p:pic>
      <p:sp>
        <p:nvSpPr>
          <p:cNvPr id="3" name="TextBox 2">
            <a:extLst>
              <a:ext uri="{FF2B5EF4-FFF2-40B4-BE49-F238E27FC236}">
                <a16:creationId xmlns:a16="http://schemas.microsoft.com/office/drawing/2014/main" id="{50D0F987-1124-9641-A917-5AF839C65251}"/>
              </a:ext>
            </a:extLst>
          </p:cNvPr>
          <p:cNvSpPr txBox="1"/>
          <p:nvPr/>
        </p:nvSpPr>
        <p:spPr>
          <a:xfrm>
            <a:off x="3718242" y="2680190"/>
            <a:ext cx="669447" cy="1015663"/>
          </a:xfrm>
          <a:prstGeom prst="rect">
            <a:avLst/>
          </a:prstGeom>
          <a:noFill/>
        </p:spPr>
        <p:txBody>
          <a:bodyPr wrap="square" rtlCol="0">
            <a:spAutoFit/>
          </a:bodyPr>
          <a:lstStyle/>
          <a:p>
            <a:r>
              <a:rPr lang="en-US" sz="6000" b="1">
                <a:solidFill>
                  <a:srgbClr val="787878"/>
                </a:solidFill>
                <a:ea typeface="+mj-ea"/>
                <a:cs typeface="+mj-cs"/>
              </a:rPr>
              <a:t>+</a:t>
            </a:r>
          </a:p>
        </p:txBody>
      </p:sp>
      <p:pic>
        <p:nvPicPr>
          <p:cNvPr id="9" name="Picture 8" descr="as.png">
            <a:extLst>
              <a:ext uri="{FF2B5EF4-FFF2-40B4-BE49-F238E27FC236}">
                <a16:creationId xmlns:a16="http://schemas.microsoft.com/office/drawing/2014/main" id="{51EA20A7-5BA2-E440-9860-D798EE7E5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458" y="2618531"/>
            <a:ext cx="2966175" cy="1318300"/>
          </a:xfrm>
          <a:prstGeom prst="rect">
            <a:avLst/>
          </a:prstGeom>
        </p:spPr>
      </p:pic>
      <p:pic>
        <p:nvPicPr>
          <p:cNvPr id="5" name="Content Placeholder 1" descr="41Ho83H3mFL.jpg">
            <a:extLst>
              <a:ext uri="{FF2B5EF4-FFF2-40B4-BE49-F238E27FC236}">
                <a16:creationId xmlns:a16="http://schemas.microsoft.com/office/drawing/2014/main" id="{A9EB84E2-4F19-6DF5-66C9-9AB7BCBF7082}"/>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4350182" y="2488733"/>
            <a:ext cx="3706255" cy="1727115"/>
          </a:xfrm>
        </p:spPr>
      </p:pic>
      <p:sp>
        <p:nvSpPr>
          <p:cNvPr id="6" name="TextBox 5">
            <a:extLst>
              <a:ext uri="{FF2B5EF4-FFF2-40B4-BE49-F238E27FC236}">
                <a16:creationId xmlns:a16="http://schemas.microsoft.com/office/drawing/2014/main" id="{DF5C23F4-46B6-55AF-561B-F6BCC4B74756}"/>
              </a:ext>
            </a:extLst>
          </p:cNvPr>
          <p:cNvSpPr txBox="1"/>
          <p:nvPr/>
        </p:nvSpPr>
        <p:spPr>
          <a:xfrm>
            <a:off x="8271268" y="2680189"/>
            <a:ext cx="669447" cy="1015663"/>
          </a:xfrm>
          <a:prstGeom prst="rect">
            <a:avLst/>
          </a:prstGeom>
          <a:noFill/>
        </p:spPr>
        <p:txBody>
          <a:bodyPr wrap="square" rtlCol="0">
            <a:spAutoFit/>
          </a:bodyPr>
          <a:lstStyle/>
          <a:p>
            <a:r>
              <a:rPr lang="en-US" sz="6000" b="1">
                <a:solidFill>
                  <a:srgbClr val="787878"/>
                </a:solidFill>
                <a:ea typeface="+mj-ea"/>
                <a:cs typeface="+mj-cs"/>
              </a:rPr>
              <a:t>=</a:t>
            </a:r>
          </a:p>
        </p:txBody>
      </p:sp>
      <p:sp>
        <p:nvSpPr>
          <p:cNvPr id="4" name="Rectangle 3"/>
          <p:cNvSpPr/>
          <p:nvPr/>
        </p:nvSpPr>
        <p:spPr>
          <a:xfrm>
            <a:off x="4387689" y="4331853"/>
            <a:ext cx="4572000" cy="2197525"/>
          </a:xfrm>
          <a:prstGeom prst="rect">
            <a:avLst/>
          </a:prstGeom>
        </p:spPr>
        <p:txBody>
          <a:bodyPr>
            <a:spAutoFit/>
          </a:bodyPr>
          <a:lstStyle/>
          <a:p>
            <a:pPr lvl="0">
              <a:buSzPct val="25000"/>
              <a:defRPr/>
            </a:pPr>
            <a:r>
              <a:rPr lang="en-US" dirty="0">
                <a:solidFill>
                  <a:schemeClr val="dk1"/>
                </a:solidFill>
                <a:ea typeface="Calibri"/>
                <a:cs typeface="Calibri"/>
                <a:sym typeface="Calibri"/>
              </a:rPr>
              <a:t>Alongside teaching children sounds, we teach them </a:t>
            </a:r>
            <a:r>
              <a:rPr lang="en-US" dirty="0"/>
              <a:t>to blend sounds to read words e.g. s-a-t, sat. </a:t>
            </a:r>
          </a:p>
          <a:p>
            <a:pPr lvl="0">
              <a:lnSpc>
                <a:spcPct val="115000"/>
              </a:lnSpc>
            </a:pPr>
            <a:r>
              <a:rPr lang="en-US" dirty="0">
                <a:solidFill>
                  <a:schemeClr val="dk1"/>
                </a:solidFill>
                <a:ea typeface="Calibri"/>
                <a:cs typeface="Calibri"/>
                <a:sym typeface="Calibri"/>
              </a:rPr>
              <a:t>Once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children can read sounds speedily, like this, </a:t>
            </a:r>
            <a:r>
              <a:rPr lang="en-US"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(show how speedily this needs to be)</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and understand Fred (m-a-t...mat) </a:t>
            </a:r>
            <a:r>
              <a:rPr lang="en-US"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they can decode words.</a:t>
            </a:r>
            <a:endParaRPr lang="en-GB"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884934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Fred</a:t>
            </a:r>
          </a:p>
        </p:txBody>
      </p:sp>
      <p:pic>
        <p:nvPicPr>
          <p:cNvPr id="4" name="Content Placeholder 1" descr="41Ho83H3mF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211142" y="2769269"/>
            <a:ext cx="3634923" cy="1693874"/>
          </a:xfrm>
        </p:spPr>
      </p:pic>
      <p:sp>
        <p:nvSpPr>
          <p:cNvPr id="3" name="Rectangle 2"/>
          <p:cNvSpPr/>
          <p:nvPr/>
        </p:nvSpPr>
        <p:spPr>
          <a:xfrm>
            <a:off x="475928" y="1387394"/>
            <a:ext cx="5704114" cy="4992136"/>
          </a:xfrm>
          <a:prstGeom prst="rect">
            <a:avLst/>
          </a:prstGeom>
        </p:spPr>
        <p:txBody>
          <a:bodyPr wrap="square">
            <a:spAutoFit/>
          </a:bodyPr>
          <a:lstStyle/>
          <a:p>
            <a:pPr lvl="0"/>
            <a:r>
              <a:rPr lang="en-US" dirty="0"/>
              <a:t>Let me introduce you to Fred</a:t>
            </a:r>
            <a:r>
              <a:rPr lang="en-US" i="1" dirty="0"/>
              <a:t>.</a:t>
            </a:r>
          </a:p>
          <a:p>
            <a:pPr lvl="0"/>
            <a:endParaRPr lang="en-US" i="1" dirty="0"/>
          </a:p>
          <a:p>
            <a:pPr lvl="0">
              <a:defRPr/>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Fred helps children learn to blend sounds into a word.</a:t>
            </a:r>
            <a:endParaRPr lang="en-GB" dirty="0">
              <a:latin typeface="Calibri" panose="020F0502020204030204" pitchFamily="34" charset="0"/>
              <a:ea typeface="Calibri" panose="020F0502020204030204" pitchFamily="34" charset="0"/>
            </a:endParaRPr>
          </a:p>
          <a:p>
            <a:pPr lvl="0"/>
            <a:endParaRPr lang="en-GB" dirty="0"/>
          </a:p>
          <a:p>
            <a:pPr lvl="0"/>
            <a:r>
              <a:rPr lang="en-US" dirty="0"/>
              <a:t>Fred can only speak in sounds. He says d-o-g, h-a-t etc.</a:t>
            </a:r>
          </a:p>
          <a:p>
            <a:pPr lvl="0"/>
            <a:endParaRPr lang="en-US" dirty="0"/>
          </a:p>
          <a:p>
            <a:pPr>
              <a:lnSpc>
                <a:spcPct val="115000"/>
              </a:lnSpc>
            </a:pPr>
            <a:r>
              <a:rPr lang="en-GB" sz="2800" dirty="0">
                <a:solidFill>
                  <a:srgbClr val="000000"/>
                </a:solidFill>
                <a:latin typeface="Calibri" panose="020F0502020204030204" pitchFamily="34" charset="0"/>
                <a:ea typeface="Calibri" panose="020F0502020204030204" pitchFamily="34" charset="0"/>
                <a:cs typeface="Calibri" panose="020F0502020204030204" pitchFamily="34" charset="0"/>
              </a:rPr>
              <a:t>He says the sounds c-a-t, and then children help him to say the word.</a:t>
            </a:r>
            <a:endParaRPr lang="en-GB" sz="2800" dirty="0">
              <a:latin typeface="Calibri" panose="020F0502020204030204" pitchFamily="34" charset="0"/>
              <a:ea typeface="Calibri" panose="020F0502020204030204" pitchFamily="34" charset="0"/>
            </a:endParaRPr>
          </a:p>
          <a:p>
            <a:pPr lvl="0"/>
            <a:endParaRPr lang="en-US" dirty="0"/>
          </a:p>
          <a:p>
            <a:pPr lvl="0"/>
            <a:r>
              <a:rPr lang="en-US" dirty="0"/>
              <a:t>This is how we </a:t>
            </a:r>
            <a:r>
              <a:rPr lang="en-US" b="1" dirty="0"/>
              <a:t>quickly</a:t>
            </a:r>
            <a:r>
              <a:rPr lang="en-US" dirty="0"/>
              <a:t> teach </a:t>
            </a:r>
            <a:r>
              <a:rPr lang="en-US" b="1" dirty="0"/>
              <a:t>all of our children</a:t>
            </a:r>
            <a:r>
              <a:rPr lang="en-US" dirty="0"/>
              <a:t> to blend orally.</a:t>
            </a:r>
          </a:p>
          <a:p>
            <a:pPr lvl="0"/>
            <a:endParaRPr lang="en-US" dirty="0"/>
          </a:p>
          <a:p>
            <a:pPr lvl="0">
              <a:defRPr/>
            </a:pPr>
            <a:r>
              <a:rPr lang="en-GB" sz="2800" dirty="0">
                <a:solidFill>
                  <a:srgbClr val="000000"/>
                </a:solidFill>
                <a:latin typeface="Calibri" panose="020F0502020204030204" pitchFamily="34" charset="0"/>
                <a:ea typeface="Calibri" panose="020F0502020204030204" pitchFamily="34" charset="0"/>
                <a:cs typeface="Calibri" panose="020F0502020204030204" pitchFamily="34" charset="0"/>
              </a:rPr>
              <a:t>We practise blending orally so children will find word-reading easier.</a:t>
            </a:r>
            <a:endParaRPr lang="en-GB" sz="28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97965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 spelling using Fred Fingers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78545" r="-78545"/>
          <a:stretch>
            <a:fillRect/>
          </a:stretch>
        </p:blipFill>
        <p:spPr>
          <a:xfrm>
            <a:off x="-2247095" y="1385394"/>
            <a:ext cx="8639175" cy="5040560"/>
          </a:xfrm>
        </p:spPr>
      </p:pic>
      <p:sp>
        <p:nvSpPr>
          <p:cNvPr id="3" name="Rectangle 2"/>
          <p:cNvSpPr/>
          <p:nvPr/>
        </p:nvSpPr>
        <p:spPr>
          <a:xfrm>
            <a:off x="3592286" y="2625182"/>
            <a:ext cx="4572000" cy="1754326"/>
          </a:xfrm>
          <a:prstGeom prst="rect">
            <a:avLst/>
          </a:prstGeom>
        </p:spPr>
        <p:txBody>
          <a:bodyPr>
            <a:spAutoFit/>
          </a:bodyPr>
          <a:lstStyle/>
          <a:p>
            <a:r>
              <a:rPr lang="en-US" dirty="0"/>
              <a:t>We use Fred Fingers to help children sound out words to spell easily.</a:t>
            </a:r>
          </a:p>
          <a:p>
            <a:r>
              <a:rPr lang="en-US" dirty="0"/>
              <a:t>It means they do not have to </a:t>
            </a:r>
            <a:r>
              <a:rPr lang="en-US" dirty="0" err="1"/>
              <a:t>memorise</a:t>
            </a:r>
            <a:r>
              <a:rPr lang="en-US" dirty="0"/>
              <a:t> lists of spelling words.</a:t>
            </a:r>
          </a:p>
          <a:p>
            <a:r>
              <a:rPr lang="en-US" dirty="0"/>
              <a:t>It is a tool so they will be able to spell any word. </a:t>
            </a:r>
            <a:endParaRPr lang="en-US" dirty="0"/>
          </a:p>
        </p:txBody>
      </p:sp>
    </p:spTree>
    <p:extLst>
      <p:ext uri="{BB962C8B-B14F-4D97-AF65-F5344CB8AC3E}">
        <p14:creationId xmlns:p14="http://schemas.microsoft.com/office/powerpoint/2010/main" val="3144918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1FB9-95C6-DF34-78D3-F02071C3707A}"/>
              </a:ext>
            </a:extLst>
          </p:cNvPr>
          <p:cNvSpPr>
            <a:spLocks noGrp="1"/>
          </p:cNvSpPr>
          <p:nvPr>
            <p:ph type="title"/>
          </p:nvPr>
        </p:nvSpPr>
        <p:spPr/>
        <p:txBody>
          <a:bodyPr/>
          <a:lstStyle/>
          <a:p>
            <a:r>
              <a:rPr lang="en-US" dirty="0"/>
              <a:t>Three reads</a:t>
            </a:r>
          </a:p>
        </p:txBody>
      </p:sp>
      <p:pic>
        <p:nvPicPr>
          <p:cNvPr id="15" name="Content Placeholder 14" descr="A picture containing graphical user interface&#10;&#10;Description automatically generated">
            <a:extLst>
              <a:ext uri="{FF2B5EF4-FFF2-40B4-BE49-F238E27FC236}">
                <a16:creationId xmlns:a16="http://schemas.microsoft.com/office/drawing/2014/main" id="{14DDDF6F-54B9-CC89-5583-21C9A6743BF3}"/>
              </a:ext>
            </a:extLst>
          </p:cNvPr>
          <p:cNvPicPr>
            <a:picLocks noGrp="1" noChangeAspect="1"/>
          </p:cNvPicPr>
          <p:nvPr>
            <p:ph idx="1"/>
          </p:nvPr>
        </p:nvPicPr>
        <p:blipFill>
          <a:blip r:embed="rId3"/>
          <a:stretch>
            <a:fillRect/>
          </a:stretch>
        </p:blipFill>
        <p:spPr>
          <a:xfrm>
            <a:off x="236134" y="3080682"/>
            <a:ext cx="3072807" cy="2159270"/>
          </a:xfrm>
        </p:spPr>
      </p:pic>
      <p:grpSp>
        <p:nvGrpSpPr>
          <p:cNvPr id="4" name="Group 3">
            <a:extLst>
              <a:ext uri="{FF2B5EF4-FFF2-40B4-BE49-F238E27FC236}">
                <a16:creationId xmlns:a16="http://schemas.microsoft.com/office/drawing/2014/main" id="{A3312703-4ED7-DF0C-7649-30017F58FF17}"/>
              </a:ext>
            </a:extLst>
          </p:cNvPr>
          <p:cNvGrpSpPr/>
          <p:nvPr/>
        </p:nvGrpSpPr>
        <p:grpSpPr>
          <a:xfrm>
            <a:off x="315138" y="1477520"/>
            <a:ext cx="3944586" cy="1222443"/>
            <a:chOff x="1331639" y="4077050"/>
            <a:chExt cx="3382487" cy="810023"/>
          </a:xfrm>
        </p:grpSpPr>
        <p:grpSp>
          <p:nvGrpSpPr>
            <p:cNvPr id="5" name="Group 4">
              <a:extLst>
                <a:ext uri="{FF2B5EF4-FFF2-40B4-BE49-F238E27FC236}">
                  <a16:creationId xmlns:a16="http://schemas.microsoft.com/office/drawing/2014/main" id="{FF4A14E7-175B-4E75-0056-9CD004AF95EF}"/>
                </a:ext>
              </a:extLst>
            </p:cNvPr>
            <p:cNvGrpSpPr/>
            <p:nvPr/>
          </p:nvGrpSpPr>
          <p:grpSpPr>
            <a:xfrm>
              <a:off x="1331639" y="4077050"/>
              <a:ext cx="2446386" cy="810004"/>
              <a:chOff x="1297076" y="3889727"/>
              <a:chExt cx="1959156" cy="648683"/>
            </a:xfrm>
          </p:grpSpPr>
          <p:pic>
            <p:nvPicPr>
              <p:cNvPr id="9" name="Picture 8" descr="837119 RED Pin It On CVR.pdf">
                <a:extLst>
                  <a:ext uri="{FF2B5EF4-FFF2-40B4-BE49-F238E27FC236}">
                    <a16:creationId xmlns:a16="http://schemas.microsoft.com/office/drawing/2014/main" id="{0075D906-C2F2-A5C3-3EEB-479B130158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0" name="Picture 9" descr="837132 GREEN My Dog Ned CVR.pdf">
                <a:extLst>
                  <a:ext uri="{FF2B5EF4-FFF2-40B4-BE49-F238E27FC236}">
                    <a16:creationId xmlns:a16="http://schemas.microsoft.com/office/drawing/2014/main" id="{2761728D-9166-308E-643E-5EC1F64965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1" name="Picture 10" descr="837158 PURPLE Billy the Kid CVR.pdf">
                <a:extLst>
                  <a:ext uri="{FF2B5EF4-FFF2-40B4-BE49-F238E27FC236}">
                    <a16:creationId xmlns:a16="http://schemas.microsoft.com/office/drawing/2014/main" id="{EB704DCB-0B43-D253-B399-9217D21F48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2" name="Picture 11" descr="837169 PINK Scruffy Ted CVR.pdf">
                <a:extLst>
                  <a:ext uri="{FF2B5EF4-FFF2-40B4-BE49-F238E27FC236}">
                    <a16:creationId xmlns:a16="http://schemas.microsoft.com/office/drawing/2014/main" id="{EA4F5451-A155-68F2-2B3D-C3207FFE45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3" name="Picture 12" descr="837188 ORANGE Playday CVR.pdf">
                <a:extLst>
                  <a:ext uri="{FF2B5EF4-FFF2-40B4-BE49-F238E27FC236}">
                    <a16:creationId xmlns:a16="http://schemas.microsoft.com/office/drawing/2014/main" id="{3621EDD1-6B1A-B43C-39D8-1D972FB6C0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6" name="Picture 5" descr="Screen Shot 2016-04-13 at 14.02.55.jpg">
              <a:extLst>
                <a:ext uri="{FF2B5EF4-FFF2-40B4-BE49-F238E27FC236}">
                  <a16:creationId xmlns:a16="http://schemas.microsoft.com/office/drawing/2014/main" id="{BFBC2245-80A9-AEC2-3E6B-C68ACAFBABF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7" name="Picture 6" descr="837214 BLUE Barker CVR.pdf">
              <a:extLst>
                <a:ext uri="{FF2B5EF4-FFF2-40B4-BE49-F238E27FC236}">
                  <a16:creationId xmlns:a16="http://schemas.microsoft.com/office/drawing/2014/main" id="{854E7EE5-9367-8696-5478-08A53C5EAF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8" name="Picture 7" descr="837237 GREY Dangerous dinosaur CVR.pdf">
              <a:extLst>
                <a:ext uri="{FF2B5EF4-FFF2-40B4-BE49-F238E27FC236}">
                  <a16:creationId xmlns:a16="http://schemas.microsoft.com/office/drawing/2014/main" id="{57D59F45-212D-DC68-302E-315CF0E59A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pic>
        <p:nvPicPr>
          <p:cNvPr id="17" name="Picture 16" descr="Graphical user interface, text&#10;&#10;Description automatically generated with medium confidence">
            <a:extLst>
              <a:ext uri="{FF2B5EF4-FFF2-40B4-BE49-F238E27FC236}">
                <a16:creationId xmlns:a16="http://schemas.microsoft.com/office/drawing/2014/main" id="{AC8FBA75-6B72-6975-8DF2-BDB8C82D7BF1}"/>
              </a:ext>
            </a:extLst>
          </p:cNvPr>
          <p:cNvPicPr>
            <a:picLocks noChangeAspect="1"/>
          </p:cNvPicPr>
          <p:nvPr/>
        </p:nvPicPr>
        <p:blipFill>
          <a:blip r:embed="rId12"/>
          <a:stretch>
            <a:fillRect/>
          </a:stretch>
        </p:blipFill>
        <p:spPr>
          <a:xfrm>
            <a:off x="2419487" y="4972330"/>
            <a:ext cx="2682987" cy="1885670"/>
          </a:xfrm>
          <a:prstGeom prst="rect">
            <a:avLst/>
          </a:prstGeom>
        </p:spPr>
      </p:pic>
      <p:sp>
        <p:nvSpPr>
          <p:cNvPr id="3" name="Rectangle 2"/>
          <p:cNvSpPr/>
          <p:nvPr/>
        </p:nvSpPr>
        <p:spPr>
          <a:xfrm>
            <a:off x="4509664" y="1269634"/>
            <a:ext cx="4572000" cy="3970318"/>
          </a:xfrm>
          <a:prstGeom prst="rect">
            <a:avLst/>
          </a:prstGeom>
        </p:spPr>
        <p:txBody>
          <a:bodyPr>
            <a:spAutoFit/>
          </a:bodyPr>
          <a:lstStyle/>
          <a:p>
            <a:pPr lvl="0">
              <a:defRPr/>
            </a:pPr>
            <a:r>
              <a:rPr lang="en-US" dirty="0"/>
              <a:t>In our school, </a:t>
            </a:r>
            <a:r>
              <a:rPr lang="en-GB" dirty="0"/>
              <a:t>children read </a:t>
            </a:r>
            <a:r>
              <a:rPr lang="en-GB" dirty="0" err="1"/>
              <a:t>Read</a:t>
            </a:r>
            <a:r>
              <a:rPr lang="en-GB" dirty="0"/>
              <a:t> Write Inc. Storybooks that match the sounds they can read.</a:t>
            </a:r>
          </a:p>
          <a:p>
            <a:pPr lvl="0">
              <a:defRPr/>
            </a:pPr>
            <a:endParaRPr lang="en-GB" dirty="0"/>
          </a:p>
          <a:p>
            <a:pPr lvl="0">
              <a:defRPr/>
            </a:pPr>
            <a:r>
              <a:rPr lang="en-GB" dirty="0"/>
              <a:t>They read each Read Write Inc. Storybook three times in class with their partner.</a:t>
            </a:r>
          </a:p>
          <a:p>
            <a:endParaRPr lang="en-US" dirty="0"/>
          </a:p>
          <a:p>
            <a:pPr lvl="0">
              <a:defRPr/>
            </a:pPr>
            <a:r>
              <a:rPr lang="en-US" dirty="0"/>
              <a:t>Re-reading the same book helps children to become confident readers. </a:t>
            </a:r>
            <a:r>
              <a:rPr lang="en-GB" dirty="0"/>
              <a:t>Each time they re-read, they build their fluency/speed and comprehension. </a:t>
            </a:r>
          </a:p>
          <a:p>
            <a:pPr lvl="0">
              <a:defRPr/>
            </a:pPr>
            <a:r>
              <a:rPr lang="en-GB" dirty="0"/>
              <a:t>They love reading and want to read because they can read all of the words in the Storybook.</a:t>
            </a:r>
            <a:endParaRPr lang="en-GB" dirty="0"/>
          </a:p>
        </p:txBody>
      </p:sp>
    </p:spTree>
    <p:extLst>
      <p:ext uri="{BB962C8B-B14F-4D97-AF65-F5344CB8AC3E}">
        <p14:creationId xmlns:p14="http://schemas.microsoft.com/office/powerpoint/2010/main" val="345784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B5E3-8A36-464F-AD2A-E3B6DAFFE391}"/>
              </a:ext>
            </a:extLst>
          </p:cNvPr>
          <p:cNvSpPr>
            <a:spLocks noGrp="1"/>
          </p:cNvSpPr>
          <p:nvPr>
            <p:ph type="title"/>
          </p:nvPr>
        </p:nvSpPr>
        <p:spPr>
          <a:xfrm>
            <a:off x="323528" y="260649"/>
            <a:ext cx="8268022" cy="864096"/>
          </a:xfrm>
        </p:spPr>
        <p:txBody>
          <a:bodyPr/>
          <a:lstStyle/>
          <a:p>
            <a:r>
              <a:rPr lang="en-US"/>
              <a:t>‘Special Friends’, ‘Fred Talk’</a:t>
            </a:r>
          </a:p>
        </p:txBody>
      </p:sp>
      <p:pic>
        <p:nvPicPr>
          <p:cNvPr id="6" name="Picture 5">
            <a:extLst>
              <a:ext uri="{FF2B5EF4-FFF2-40B4-BE49-F238E27FC236}">
                <a16:creationId xmlns:a16="http://schemas.microsoft.com/office/drawing/2014/main" id="{DB1E4011-75BC-3A4A-8675-9C1366675B92}"/>
              </a:ext>
            </a:extLst>
          </p:cNvPr>
          <p:cNvPicPr>
            <a:picLocks noChangeAspect="1"/>
          </p:cNvPicPr>
          <p:nvPr/>
        </p:nvPicPr>
        <p:blipFill>
          <a:blip r:embed="rId3"/>
          <a:stretch>
            <a:fillRect/>
          </a:stretch>
        </p:blipFill>
        <p:spPr>
          <a:xfrm>
            <a:off x="493683" y="3713613"/>
            <a:ext cx="4056943" cy="2879121"/>
          </a:xfrm>
          <a:prstGeom prst="rect">
            <a:avLst/>
          </a:prstGeom>
        </p:spPr>
      </p:pic>
      <p:pic>
        <p:nvPicPr>
          <p:cNvPr id="5" name="Picture 4" descr="Icon&#10;&#10;Description automatically generated">
            <a:extLst>
              <a:ext uri="{FF2B5EF4-FFF2-40B4-BE49-F238E27FC236}">
                <a16:creationId xmlns:a16="http://schemas.microsoft.com/office/drawing/2014/main" id="{6048FEF7-8FD9-20D6-277D-ED3444EC503C}"/>
              </a:ext>
            </a:extLst>
          </p:cNvPr>
          <p:cNvPicPr>
            <a:picLocks noChangeAspect="1"/>
          </p:cNvPicPr>
          <p:nvPr/>
        </p:nvPicPr>
        <p:blipFill>
          <a:blip r:embed="rId4"/>
          <a:stretch>
            <a:fillRect/>
          </a:stretch>
        </p:blipFill>
        <p:spPr>
          <a:xfrm>
            <a:off x="377717" y="1384562"/>
            <a:ext cx="4288875" cy="2044438"/>
          </a:xfrm>
          <a:prstGeom prst="rect">
            <a:avLst/>
          </a:prstGeom>
        </p:spPr>
      </p:pic>
      <p:sp>
        <p:nvSpPr>
          <p:cNvPr id="3" name="Rectangle 2"/>
          <p:cNvSpPr/>
          <p:nvPr/>
        </p:nvSpPr>
        <p:spPr>
          <a:xfrm>
            <a:off x="4666592" y="1635596"/>
            <a:ext cx="4572000" cy="2585323"/>
          </a:xfrm>
          <a:prstGeom prst="rect">
            <a:avLst/>
          </a:prstGeom>
        </p:spPr>
        <p:txBody>
          <a:bodyPr>
            <a:spAutoFit/>
          </a:bodyPr>
          <a:lstStyle/>
          <a:p>
            <a:r>
              <a:rPr lang="en-US" dirty="0"/>
              <a:t>Children will be able to read all of the words in the Storybook.</a:t>
            </a:r>
          </a:p>
          <a:p>
            <a:endParaRPr lang="en-US" dirty="0"/>
          </a:p>
          <a:p>
            <a:r>
              <a:rPr lang="en-US" dirty="0"/>
              <a:t>If they hesitate, remind them to read the word using ‘Special Friends, Fred Talk,’.</a:t>
            </a:r>
          </a:p>
          <a:p>
            <a:endParaRPr lang="en-US" dirty="0"/>
          </a:p>
          <a:p>
            <a:r>
              <a:rPr lang="en-US" dirty="0"/>
              <a:t>For example, this means they spot the ‘</a:t>
            </a:r>
            <a:r>
              <a:rPr lang="en-US" dirty="0" err="1"/>
              <a:t>sh</a:t>
            </a:r>
            <a:r>
              <a:rPr lang="en-US" dirty="0"/>
              <a:t>’, then Fred Talk and blend to read the word e.g. </a:t>
            </a:r>
            <a:r>
              <a:rPr lang="en-US" dirty="0" err="1"/>
              <a:t>sh</a:t>
            </a:r>
            <a:r>
              <a:rPr lang="en-US" dirty="0"/>
              <a:t>, </a:t>
            </a:r>
            <a:r>
              <a:rPr lang="en-US" dirty="0" err="1"/>
              <a:t>sh</a:t>
            </a:r>
            <a:r>
              <a:rPr lang="en-US" dirty="0"/>
              <a:t>-</a:t>
            </a:r>
            <a:r>
              <a:rPr lang="en-US" dirty="0" err="1"/>
              <a:t>i</a:t>
            </a:r>
            <a:r>
              <a:rPr lang="en-US" dirty="0"/>
              <a:t>-p, ship.</a:t>
            </a:r>
            <a:endParaRPr lang="en-US" dirty="0"/>
          </a:p>
        </p:txBody>
      </p:sp>
    </p:spTree>
    <p:extLst>
      <p:ext uri="{BB962C8B-B14F-4D97-AF65-F5344CB8AC3E}">
        <p14:creationId xmlns:p14="http://schemas.microsoft.com/office/powerpoint/2010/main" val="1110649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1358-7079-704B-9B32-5E78F2884D3F}"/>
              </a:ext>
            </a:extLst>
          </p:cNvPr>
          <p:cNvSpPr>
            <a:spLocks noGrp="1"/>
          </p:cNvSpPr>
          <p:nvPr>
            <p:ph type="title"/>
          </p:nvPr>
        </p:nvSpPr>
        <p:spPr/>
        <p:txBody>
          <a:bodyPr/>
          <a:lstStyle/>
          <a:p>
            <a:r>
              <a:rPr lang="en-US"/>
              <a:t>Red Words</a:t>
            </a:r>
          </a:p>
        </p:txBody>
      </p:sp>
      <p:pic>
        <p:nvPicPr>
          <p:cNvPr id="9" name="Picture 8">
            <a:extLst>
              <a:ext uri="{FF2B5EF4-FFF2-40B4-BE49-F238E27FC236}">
                <a16:creationId xmlns:a16="http://schemas.microsoft.com/office/drawing/2014/main" id="{06ABCBC3-CDC1-EC4B-A12C-A092D1C258AC}"/>
              </a:ext>
            </a:extLst>
          </p:cNvPr>
          <p:cNvPicPr>
            <a:picLocks noChangeAspect="1"/>
          </p:cNvPicPr>
          <p:nvPr/>
        </p:nvPicPr>
        <p:blipFill rotWithShape="1">
          <a:blip r:embed="rId3"/>
          <a:srcRect l="7891" r="3172" b="1901"/>
          <a:stretch/>
        </p:blipFill>
        <p:spPr>
          <a:xfrm>
            <a:off x="1157467" y="1546333"/>
            <a:ext cx="3040011" cy="1544108"/>
          </a:xfrm>
          <a:prstGeom prst="rect">
            <a:avLst/>
          </a:prstGeom>
          <a:ln>
            <a:solidFill>
              <a:schemeClr val="tx1"/>
            </a:solidFill>
          </a:ln>
        </p:spPr>
      </p:pic>
      <p:pic>
        <p:nvPicPr>
          <p:cNvPr id="13" name="Picture 12">
            <a:extLst>
              <a:ext uri="{FF2B5EF4-FFF2-40B4-BE49-F238E27FC236}">
                <a16:creationId xmlns:a16="http://schemas.microsoft.com/office/drawing/2014/main" id="{5FFACAA7-1E4E-D742-A365-12B2395364DB}"/>
              </a:ext>
            </a:extLst>
          </p:cNvPr>
          <p:cNvPicPr>
            <a:picLocks noChangeAspect="1"/>
          </p:cNvPicPr>
          <p:nvPr/>
        </p:nvPicPr>
        <p:blipFill rotWithShape="1">
          <a:blip r:embed="rId4"/>
          <a:srcRect t="4602" r="6712" b="7279"/>
          <a:stretch/>
        </p:blipFill>
        <p:spPr>
          <a:xfrm>
            <a:off x="4946524" y="1546333"/>
            <a:ext cx="3040009" cy="1544107"/>
          </a:xfrm>
          <a:prstGeom prst="rect">
            <a:avLst/>
          </a:prstGeom>
          <a:ln>
            <a:solidFill>
              <a:schemeClr val="tx1"/>
            </a:solidFill>
          </a:ln>
        </p:spPr>
      </p:pic>
      <p:sp>
        <p:nvSpPr>
          <p:cNvPr id="3" name="Rectangle 2"/>
          <p:cNvSpPr/>
          <p:nvPr/>
        </p:nvSpPr>
        <p:spPr>
          <a:xfrm>
            <a:off x="674914" y="3512028"/>
            <a:ext cx="7446700" cy="3139321"/>
          </a:xfrm>
          <a:prstGeom prst="rect">
            <a:avLst/>
          </a:prstGeom>
        </p:spPr>
        <p:txBody>
          <a:bodyPr wrap="square">
            <a:spAutoFit/>
          </a:bodyPr>
          <a:lstStyle/>
          <a:p>
            <a:r>
              <a:rPr lang="en-GB" dirty="0"/>
              <a:t>Some words are ‘tricky’ because they contain letters that don’t match the sounds the child has been taught.</a:t>
            </a:r>
          </a:p>
          <a:p>
            <a:endParaRPr lang="en-GB" dirty="0"/>
          </a:p>
          <a:p>
            <a:r>
              <a:rPr lang="en-GB" dirty="0"/>
              <a:t>For example, ‘said’ has ‘</a:t>
            </a:r>
            <a:r>
              <a:rPr lang="en-GB" dirty="0" err="1"/>
              <a:t>ai</a:t>
            </a:r>
            <a:r>
              <a:rPr lang="en-GB" dirty="0"/>
              <a:t>’ making an ‘e’ sound.</a:t>
            </a:r>
          </a:p>
          <a:p>
            <a:endParaRPr lang="en-GB" dirty="0"/>
          </a:p>
          <a:p>
            <a:r>
              <a:rPr lang="en-GB" dirty="0"/>
              <a:t>We teach these common exception words as Red words.</a:t>
            </a:r>
          </a:p>
          <a:p>
            <a:endParaRPr lang="en-GB" dirty="0"/>
          </a:p>
          <a:p>
            <a:r>
              <a:rPr lang="en-GB" dirty="0"/>
              <a:t>In the early Storybooks, these words are printed in red text.</a:t>
            </a:r>
          </a:p>
          <a:p>
            <a:endParaRPr lang="en-GB" dirty="0"/>
          </a:p>
          <a:p>
            <a:r>
              <a:rPr lang="en-GB" dirty="0"/>
              <a:t>Remind your child not to use Fred Talk to read Red words but instead to stop and think if they know the word. Tell them the word if needed.</a:t>
            </a:r>
            <a:endParaRPr lang="en-US" dirty="0"/>
          </a:p>
        </p:txBody>
      </p:sp>
    </p:spTree>
    <p:extLst>
      <p:ext uri="{BB962C8B-B14F-4D97-AF65-F5344CB8AC3E}">
        <p14:creationId xmlns:p14="http://schemas.microsoft.com/office/powerpoint/2010/main" val="2534074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60649"/>
            <a:ext cx="8712967" cy="864096"/>
          </a:xfrm>
        </p:spPr>
        <p:txBody>
          <a:bodyPr/>
          <a:lstStyle/>
          <a:p>
            <a:r>
              <a:rPr lang="en-US"/>
              <a:t>Which books will children bring home?</a:t>
            </a:r>
          </a:p>
        </p:txBody>
      </p:sp>
      <p:sp>
        <p:nvSpPr>
          <p:cNvPr id="32" name="TextBox 31"/>
          <p:cNvSpPr txBox="1"/>
          <p:nvPr/>
        </p:nvSpPr>
        <p:spPr>
          <a:xfrm>
            <a:off x="2458972" y="1575821"/>
            <a:ext cx="671979" cy="1092607"/>
          </a:xfrm>
          <a:prstGeom prst="rect">
            <a:avLst/>
          </a:prstGeom>
          <a:noFill/>
        </p:spPr>
        <p:txBody>
          <a:bodyPr wrap="none" rtlCol="0">
            <a:spAutoFit/>
          </a:bodyPr>
          <a:lstStyle/>
          <a:p>
            <a:r>
              <a:rPr lang="en-US" sz="6500" dirty="0">
                <a:solidFill>
                  <a:srgbClr val="5A5A5A"/>
                </a:solidFill>
              </a:rPr>
              <a:t>+</a:t>
            </a:r>
          </a:p>
        </p:txBody>
      </p:sp>
      <p:pic>
        <p:nvPicPr>
          <p:cNvPr id="3" name="Picture 2">
            <a:extLst>
              <a:ext uri="{FF2B5EF4-FFF2-40B4-BE49-F238E27FC236}">
                <a16:creationId xmlns:a16="http://schemas.microsoft.com/office/drawing/2014/main" id="{08109203-4959-C44A-8547-F974B7707A4B}"/>
              </a:ext>
            </a:extLst>
          </p:cNvPr>
          <p:cNvPicPr>
            <a:picLocks noChangeAspect="1"/>
          </p:cNvPicPr>
          <p:nvPr/>
        </p:nvPicPr>
        <p:blipFill>
          <a:blip r:embed="rId3"/>
          <a:stretch>
            <a:fillRect/>
          </a:stretch>
        </p:blipFill>
        <p:spPr>
          <a:xfrm>
            <a:off x="459915" y="1709127"/>
            <a:ext cx="1821604" cy="1275123"/>
          </a:xfrm>
          <a:prstGeom prst="rect">
            <a:avLst/>
          </a:prstGeom>
        </p:spPr>
      </p:pic>
      <p:sp>
        <p:nvSpPr>
          <p:cNvPr id="23" name="TextBox 22">
            <a:extLst>
              <a:ext uri="{FF2B5EF4-FFF2-40B4-BE49-F238E27FC236}">
                <a16:creationId xmlns:a16="http://schemas.microsoft.com/office/drawing/2014/main" id="{B9E50773-0EA2-BF41-B418-1BF4E0948523}"/>
              </a:ext>
            </a:extLst>
          </p:cNvPr>
          <p:cNvSpPr txBox="1"/>
          <p:nvPr/>
        </p:nvSpPr>
        <p:spPr>
          <a:xfrm>
            <a:off x="3381354" y="1714321"/>
            <a:ext cx="3284297" cy="954107"/>
          </a:xfrm>
          <a:prstGeom prst="rect">
            <a:avLst/>
          </a:prstGeom>
          <a:noFill/>
        </p:spPr>
        <p:txBody>
          <a:bodyPr wrap="none" rtlCol="0">
            <a:spAutoFit/>
          </a:bodyPr>
          <a:lstStyle/>
          <a:p>
            <a:r>
              <a:rPr lang="en-US" sz="2800" dirty="0" smtClean="0">
                <a:solidFill>
                  <a:srgbClr val="5A5A5A"/>
                </a:solidFill>
              </a:rPr>
              <a:t>A book corner book</a:t>
            </a:r>
          </a:p>
          <a:p>
            <a:r>
              <a:rPr lang="en-US" sz="2800" dirty="0" smtClean="0">
                <a:solidFill>
                  <a:srgbClr val="5A5A5A"/>
                </a:solidFill>
              </a:rPr>
              <a:t>from class</a:t>
            </a:r>
            <a:endParaRPr lang="en-US" sz="2800" dirty="0">
              <a:solidFill>
                <a:srgbClr val="5A5A5A"/>
              </a:solidFill>
            </a:endParaRPr>
          </a:p>
        </p:txBody>
      </p:sp>
      <p:sp>
        <p:nvSpPr>
          <p:cNvPr id="6" name="Rectangle 5"/>
          <p:cNvSpPr/>
          <p:nvPr/>
        </p:nvSpPr>
        <p:spPr>
          <a:xfrm>
            <a:off x="459915" y="3884083"/>
            <a:ext cx="7900314" cy="1754326"/>
          </a:xfrm>
          <a:prstGeom prst="rect">
            <a:avLst/>
          </a:prstGeom>
        </p:spPr>
        <p:txBody>
          <a:bodyPr wrap="square">
            <a:spAutoFit/>
          </a:bodyPr>
          <a:lstStyle/>
          <a:p>
            <a:r>
              <a:rPr lang="en-US" dirty="0"/>
              <a:t>In your child’s book bag, they will bring home:</a:t>
            </a:r>
          </a:p>
          <a:p>
            <a:endParaRPr lang="en-US" dirty="0"/>
          </a:p>
          <a:p>
            <a:r>
              <a:rPr lang="en-GB" i="1" dirty="0"/>
              <a:t>- </a:t>
            </a:r>
            <a:r>
              <a:rPr lang="en-GB" i="1" dirty="0" smtClean="0"/>
              <a:t> </a:t>
            </a:r>
            <a:r>
              <a:rPr lang="en-GB" dirty="0"/>
              <a:t>a Book Bag Book that </a:t>
            </a:r>
            <a:r>
              <a:rPr lang="en-GB" dirty="0">
                <a:latin typeface="Calibri" panose="020F0502020204030204" pitchFamily="34" charset="0"/>
                <a:ea typeface="Times New Roman" panose="02020603050405020304" pitchFamily="18" charset="0"/>
                <a:cs typeface="Times New Roman" panose="02020603050405020304" pitchFamily="18" charset="0"/>
              </a:rPr>
              <a:t>links to the story they have read in class. </a:t>
            </a:r>
            <a:endParaRPr lang="en-GB" dirty="0"/>
          </a:p>
          <a:p>
            <a:pPr marL="171450" lvl="0" indent="-171450">
              <a:buFontTx/>
              <a:buChar char="-"/>
            </a:pPr>
            <a:r>
              <a:rPr lang="en-GB" dirty="0"/>
              <a:t>A </a:t>
            </a:r>
            <a:r>
              <a:rPr lang="en-GB" dirty="0" smtClean="0"/>
              <a:t>book corner </a:t>
            </a:r>
            <a:r>
              <a:rPr lang="en-GB" dirty="0"/>
              <a:t>book to share with you </a:t>
            </a:r>
            <a:r>
              <a:rPr lang="en-GB" dirty="0" smtClean="0"/>
              <a:t>as a reading for pleasure text.  You </a:t>
            </a:r>
            <a:r>
              <a:rPr lang="en-GB" dirty="0"/>
              <a:t>can read the story to them or they can retell the story by looking at the pictures. They are not expected to read the story themselves.</a:t>
            </a:r>
            <a:endParaRPr lang="en-GB" dirty="0"/>
          </a:p>
        </p:txBody>
      </p:sp>
    </p:spTree>
    <p:extLst>
      <p:ext uri="{BB962C8B-B14F-4D97-AF65-F5344CB8AC3E}">
        <p14:creationId xmlns:p14="http://schemas.microsoft.com/office/powerpoint/2010/main" val="342825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a:t>
            </a:r>
          </a:p>
        </p:txBody>
      </p:sp>
      <p:sp>
        <p:nvSpPr>
          <p:cNvPr id="3" name="Content Placeholder 2"/>
          <p:cNvSpPr>
            <a:spLocks noGrp="1"/>
          </p:cNvSpPr>
          <p:nvPr>
            <p:ph idx="1"/>
          </p:nvPr>
        </p:nvSpPr>
        <p:spPr/>
        <p:txBody>
          <a:bodyPr/>
          <a:lstStyle/>
          <a:p>
            <a:pPr marL="514350" indent="-514350">
              <a:buFont typeface="+mj-lt"/>
              <a:buAutoNum type="arabicPeriod"/>
            </a:pPr>
            <a:r>
              <a:rPr lang="en-US" dirty="0"/>
              <a:t>Use pure sounds rather than letter names.</a:t>
            </a:r>
          </a:p>
          <a:p>
            <a:pPr marL="514350" indent="-514350">
              <a:buFont typeface="+mj-lt"/>
              <a:buAutoNum type="arabicPeriod"/>
            </a:pPr>
            <a:r>
              <a:rPr lang="en-US" dirty="0"/>
              <a:t>Use Fred Talk to help your child to read and spell words.</a:t>
            </a:r>
          </a:p>
          <a:p>
            <a:pPr marL="514350" indent="-514350">
              <a:buFont typeface="+mj-lt"/>
              <a:buAutoNum type="arabicPeriod"/>
            </a:pPr>
            <a:r>
              <a:rPr lang="en-US" dirty="0"/>
              <a:t>Listen to your child read their Storybook every day</a:t>
            </a:r>
            <a:r>
              <a:rPr lang="en-US" dirty="0" smtClean="0"/>
              <a:t>.</a:t>
            </a:r>
            <a:endParaRPr lang="en-US" dirty="0"/>
          </a:p>
          <a:p>
            <a:pPr marL="514350" indent="-514350">
              <a:buFont typeface="+mj-lt"/>
              <a:buAutoNum type="arabicPeriod"/>
            </a:pPr>
            <a:r>
              <a:rPr lang="en-US" dirty="0"/>
              <a:t>Read stories to your child every day.</a:t>
            </a:r>
          </a:p>
          <a:p>
            <a:pPr marL="457200" indent="-457200">
              <a:buFont typeface="Arial"/>
              <a:buChar char="•"/>
            </a:pPr>
            <a:endParaRPr lang="en-US" dirty="0"/>
          </a:p>
        </p:txBody>
      </p:sp>
    </p:spTree>
    <p:extLst>
      <p:ext uri="{BB962C8B-B14F-4D97-AF65-F5344CB8AC3E}">
        <p14:creationId xmlns:p14="http://schemas.microsoft.com/office/powerpoint/2010/main" val="756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r>
              <a:rPr lang="en-US" dirty="0"/>
              <a:t>Reading </a:t>
            </a:r>
            <a:r>
              <a:rPr lang="en-GB" dirty="0"/>
              <a:t>changes everything</a:t>
            </a:r>
            <a:endParaRPr lang="en-US" dirty="0"/>
          </a:p>
        </p:txBody>
      </p:sp>
      <p:sp>
        <p:nvSpPr>
          <p:cNvPr id="5" name="Content Placeholder 4"/>
          <p:cNvSpPr>
            <a:spLocks noGrp="1"/>
          </p:cNvSpPr>
          <p:nvPr>
            <p:ph idx="1"/>
          </p:nvPr>
        </p:nvSpPr>
        <p:spPr>
          <a:prstGeom prst="rect">
            <a:avLst/>
          </a:prstGeom>
        </p:spPr>
        <p:txBody>
          <a:bodyPr>
            <a:normAutofit/>
          </a:bodyPr>
          <a:lstStyle/>
          <a:p>
            <a:pPr marL="0" indent="0">
              <a:buNone/>
            </a:pPr>
            <a:r>
              <a:rPr lang="en-US" dirty="0">
                <a:solidFill>
                  <a:srgbClr val="5A5A5A"/>
                </a:solidFill>
              </a:rPr>
              <a:t>Teach a child to read and keep that child reading and we will change everything.</a:t>
            </a:r>
          </a:p>
          <a:p>
            <a:endParaRPr lang="en-US" dirty="0"/>
          </a:p>
          <a:p>
            <a:pPr marL="0" indent="0">
              <a:buNone/>
            </a:pPr>
            <a:r>
              <a:rPr lang="en-US" b="1" dirty="0"/>
              <a:t>And I mean everything.</a:t>
            </a:r>
          </a:p>
          <a:p>
            <a:endParaRPr lang="en-US" b="1" dirty="0">
              <a:solidFill>
                <a:schemeClr val="accent1"/>
              </a:solidFill>
            </a:endParaRPr>
          </a:p>
          <a:p>
            <a:pPr marL="0" indent="0" algn="r">
              <a:buNone/>
            </a:pPr>
            <a:r>
              <a:rPr lang="en-US" sz="1800" i="1" dirty="0"/>
              <a:t>Jeanette Winterson</a:t>
            </a:r>
            <a:endParaRPr lang="en-US" sz="1800" b="1" i="1" dirty="0">
              <a:solidFill>
                <a:schemeClr val="accent1"/>
              </a:solidFill>
            </a:endParaRPr>
          </a:p>
          <a:p>
            <a:endParaRPr lang="en-US" dirty="0"/>
          </a:p>
        </p:txBody>
      </p:sp>
    </p:spTree>
    <p:extLst>
      <p:ext uri="{BB962C8B-B14F-4D97-AF65-F5344CB8AC3E}">
        <p14:creationId xmlns:p14="http://schemas.microsoft.com/office/powerpoint/2010/main" val="3841652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83CF-ABF9-984B-9FFC-62BB643E79F7}"/>
              </a:ext>
            </a:extLst>
          </p:cNvPr>
          <p:cNvSpPr>
            <a:spLocks noGrp="1"/>
          </p:cNvSpPr>
          <p:nvPr>
            <p:ph type="title"/>
          </p:nvPr>
        </p:nvSpPr>
        <p:spPr/>
        <p:txBody>
          <a:bodyPr/>
          <a:lstStyle/>
          <a:p>
            <a:r>
              <a:rPr lang="en-US" dirty="0"/>
              <a:t>Free Video Tutorials (</a:t>
            </a:r>
            <a:r>
              <a:rPr lang="en-US" dirty="0" err="1"/>
              <a:t>ruthmiskin.com</a:t>
            </a:r>
            <a:r>
              <a:rPr lang="en-US" dirty="0"/>
              <a:t>)</a:t>
            </a:r>
          </a:p>
        </p:txBody>
      </p:sp>
      <p:sp>
        <p:nvSpPr>
          <p:cNvPr id="4" name="Content Placeholder 3">
            <a:extLst>
              <a:ext uri="{FF2B5EF4-FFF2-40B4-BE49-F238E27FC236}">
                <a16:creationId xmlns:a16="http://schemas.microsoft.com/office/drawing/2014/main" id="{01ACF677-C063-308A-094B-852A500029A9}"/>
              </a:ext>
            </a:extLst>
          </p:cNvPr>
          <p:cNvSpPr>
            <a:spLocks noGrp="1"/>
          </p:cNvSpPr>
          <p:nvPr>
            <p:ph idx="1"/>
          </p:nvPr>
        </p:nvSpPr>
        <p:spPr/>
        <p:txBody>
          <a:bodyPr/>
          <a:lstStyle/>
          <a:p>
            <a:endParaRPr lang="en-US"/>
          </a:p>
        </p:txBody>
      </p:sp>
      <p:pic>
        <p:nvPicPr>
          <p:cNvPr id="6" name="Content Placeholder 6" descr="Graphical user interface, text, application&#10;&#10;Description automatically generated">
            <a:extLst>
              <a:ext uri="{FF2B5EF4-FFF2-40B4-BE49-F238E27FC236}">
                <a16:creationId xmlns:a16="http://schemas.microsoft.com/office/drawing/2014/main" id="{33467CFF-6166-5C4B-23DB-605A3F06F927}"/>
              </a:ext>
            </a:extLst>
          </p:cNvPr>
          <p:cNvPicPr>
            <a:picLocks noChangeAspect="1"/>
          </p:cNvPicPr>
          <p:nvPr/>
        </p:nvPicPr>
        <p:blipFill>
          <a:blip r:embed="rId3"/>
          <a:stretch>
            <a:fillRect/>
          </a:stretch>
        </p:blipFill>
        <p:spPr bwMode="auto">
          <a:xfrm>
            <a:off x="323850" y="2178769"/>
            <a:ext cx="8639175" cy="3454550"/>
          </a:xfrm>
          <a:prstGeom prst="rect">
            <a:avLst/>
          </a:prstGeom>
          <a:noFill/>
          <a:ln w="9525">
            <a:noFill/>
            <a:miter lim="800000"/>
            <a:headEnd/>
            <a:tailEnd/>
          </a:ln>
        </p:spPr>
      </p:pic>
    </p:spTree>
    <p:extLst>
      <p:ext uri="{BB962C8B-B14F-4D97-AF65-F5344CB8AC3E}">
        <p14:creationId xmlns:p14="http://schemas.microsoft.com/office/powerpoint/2010/main" val="1026422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p:txBody>
          <a:bodyPr/>
          <a:lstStyle/>
          <a:p>
            <a:r>
              <a:rPr lang="en-US" dirty="0"/>
              <a:t>Ruth Miskin Parents’ Page:</a:t>
            </a:r>
          </a:p>
          <a:p>
            <a:r>
              <a:rPr lang="en-US" dirty="0">
                <a:hlinkClick r:id="rId3"/>
              </a:rPr>
              <a:t>https://www.ruthmiskin.com/parents/</a:t>
            </a:r>
            <a:endParaRPr lang="en-US" dirty="0"/>
          </a:p>
          <a:p>
            <a:endParaRPr lang="en-US" dirty="0"/>
          </a:p>
          <a:p>
            <a:r>
              <a:rPr lang="en-US" dirty="0"/>
              <a:t>Ruth Miskin Facebook:</a:t>
            </a:r>
          </a:p>
          <a:p>
            <a:r>
              <a:rPr lang="en-US" dirty="0">
                <a:hlinkClick r:id="rId4"/>
              </a:rPr>
              <a:t>https://www.facebook.com/miskin.education</a:t>
            </a:r>
            <a:endParaRPr lang="en-US" dirty="0"/>
          </a:p>
          <a:p>
            <a:endParaRPr lang="en-US" dirty="0"/>
          </a:p>
          <a:p>
            <a:r>
              <a:rPr lang="en-US" dirty="0"/>
              <a:t>Free e-books for home reading:</a:t>
            </a:r>
          </a:p>
          <a:p>
            <a:r>
              <a:rPr lang="en-US" dirty="0">
                <a:hlinkClick r:id="rId5"/>
              </a:rPr>
              <a:t>http://www.oxfordowl.co.uk/Reading/</a:t>
            </a:r>
            <a:endParaRPr lang="en-US" dirty="0"/>
          </a:p>
          <a:p>
            <a:endParaRPr lang="en-US" dirty="0"/>
          </a:p>
          <a:p>
            <a:endParaRPr lang="en-US" dirty="0"/>
          </a:p>
        </p:txBody>
      </p:sp>
    </p:spTree>
    <p:extLst>
      <p:ext uri="{BB962C8B-B14F-4D97-AF65-F5344CB8AC3E}">
        <p14:creationId xmlns:p14="http://schemas.microsoft.com/office/powerpoint/2010/main" val="1570024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endParaRPr lang="en-US" dirty="0"/>
          </a:p>
        </p:txBody>
      </p:sp>
      <p:sp>
        <p:nvSpPr>
          <p:cNvPr id="5" name="Content Placeholder 4"/>
          <p:cNvSpPr>
            <a:spLocks noGrp="1"/>
          </p:cNvSpPr>
          <p:nvPr>
            <p:ph idx="1"/>
          </p:nvPr>
        </p:nvSpPr>
        <p:spPr>
          <a:prstGeom prst="rect">
            <a:avLst/>
          </a:prstGeom>
        </p:spPr>
        <p:txBody>
          <a:bodyPr>
            <a:normAutofit/>
          </a:bodyPr>
          <a:lstStyle/>
          <a:p>
            <a:r>
              <a:rPr lang="en-US" sz="3200" dirty="0">
                <a:solidFill>
                  <a:srgbClr val="5A5A5A"/>
                </a:solidFill>
                <a:latin typeface="Arial" charset="0"/>
              </a:rPr>
              <a:t>Reading feeds the imagination, it expands </a:t>
            </a:r>
          </a:p>
          <a:p>
            <a:r>
              <a:rPr lang="en-US" sz="3200" dirty="0">
                <a:solidFill>
                  <a:srgbClr val="5A5A5A"/>
                </a:solidFill>
                <a:latin typeface="Arial" charset="0"/>
              </a:rPr>
              <a:t>horizons and offers new and exciting ways of </a:t>
            </a:r>
          </a:p>
          <a:p>
            <a:r>
              <a:rPr lang="en-US" sz="3200" dirty="0">
                <a:solidFill>
                  <a:srgbClr val="5A5A5A"/>
                </a:solidFill>
                <a:latin typeface="Arial" charset="0"/>
              </a:rPr>
              <a:t>seeing and making sense of our lives and of </a:t>
            </a:r>
          </a:p>
          <a:p>
            <a:r>
              <a:rPr lang="en-US" sz="3200" dirty="0">
                <a:solidFill>
                  <a:srgbClr val="5A5A5A"/>
                </a:solidFill>
                <a:latin typeface="Arial" charset="0"/>
              </a:rPr>
              <a:t>the world around us.</a:t>
            </a:r>
            <a:endParaRPr lang="en-GB" altLang="ja-JP" sz="3200" dirty="0">
              <a:solidFill>
                <a:srgbClr val="5A5A5A"/>
              </a:solidFill>
              <a:latin typeface="Arial" charset="0"/>
              <a:cs typeface="ＭＳ Ｐゴシック" charset="0"/>
            </a:endParaRPr>
          </a:p>
          <a:p>
            <a:endParaRPr lang="en-US" b="1" dirty="0">
              <a:solidFill>
                <a:schemeClr val="accent1"/>
              </a:solidFill>
            </a:endParaRPr>
          </a:p>
          <a:p>
            <a:pPr algn="r">
              <a:lnSpc>
                <a:spcPct val="80000"/>
              </a:lnSpc>
            </a:pPr>
            <a:r>
              <a:rPr lang="en-US" sz="1800" i="1" dirty="0">
                <a:solidFill>
                  <a:schemeClr val="tx2"/>
                </a:solidFill>
                <a:latin typeface="Arial" charset="0"/>
              </a:rPr>
              <a:t>Michael Morpurg</a:t>
            </a:r>
            <a:r>
              <a:rPr lang="en-US" sz="1800" i="1" dirty="0">
                <a:latin typeface="Arial" charset="0"/>
              </a:rPr>
              <a:t>o</a:t>
            </a:r>
            <a:endParaRPr lang="en-US" sz="1800" dirty="0"/>
          </a:p>
          <a:p>
            <a:endParaRPr lang="en-US" dirty="0"/>
          </a:p>
        </p:txBody>
      </p:sp>
    </p:spTree>
    <p:extLst>
      <p:ext uri="{BB962C8B-B14F-4D97-AF65-F5344CB8AC3E}">
        <p14:creationId xmlns:p14="http://schemas.microsoft.com/office/powerpoint/2010/main" val="2562210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0F29752-9FC7-3E4F-81D5-8844CD80BAB9}"/>
              </a:ext>
            </a:extLst>
          </p:cNvPr>
          <p:cNvPicPr>
            <a:picLocks noChangeAspect="1"/>
          </p:cNvPicPr>
          <p:nvPr/>
        </p:nvPicPr>
        <p:blipFill>
          <a:blip r:embed="rId3"/>
          <a:stretch>
            <a:fillRect/>
          </a:stretch>
        </p:blipFill>
        <p:spPr>
          <a:xfrm>
            <a:off x="283731" y="3586799"/>
            <a:ext cx="2833264" cy="2007850"/>
          </a:xfrm>
          <a:prstGeom prst="rect">
            <a:avLst/>
          </a:prstGeom>
        </p:spPr>
      </p:pic>
      <p:sp>
        <p:nvSpPr>
          <p:cNvPr id="6" name="Title 5"/>
          <p:cNvSpPr>
            <a:spLocks noGrp="1"/>
          </p:cNvSpPr>
          <p:nvPr>
            <p:ph type="title"/>
          </p:nvPr>
        </p:nvSpPr>
        <p:spPr/>
        <p:txBody>
          <a:bodyPr/>
          <a:lstStyle/>
          <a:p>
            <a:r>
              <a:rPr lang="en-US"/>
              <a:t>Who is Read Write Inc. for?</a:t>
            </a:r>
          </a:p>
        </p:txBody>
      </p:sp>
      <p:sp>
        <p:nvSpPr>
          <p:cNvPr id="5" name="Content Placeholder 4"/>
          <p:cNvSpPr>
            <a:spLocks noGrp="1"/>
          </p:cNvSpPr>
          <p:nvPr>
            <p:ph idx="1"/>
          </p:nvPr>
        </p:nvSpPr>
        <p:spPr>
          <a:xfrm>
            <a:off x="321935" y="1385394"/>
            <a:ext cx="5316866" cy="3948606"/>
          </a:xfrm>
        </p:spPr>
        <p:txBody>
          <a:bodyPr/>
          <a:lstStyle/>
          <a:p>
            <a:endParaRPr lang="en-US" dirty="0"/>
          </a:p>
          <a:p>
            <a:endParaRPr lang="en-US" dirty="0"/>
          </a:p>
          <a:p>
            <a:endParaRPr lang="en-US" dirty="0"/>
          </a:p>
          <a:p>
            <a:endParaRPr lang="en-US" dirty="0"/>
          </a:p>
          <a:p>
            <a:endParaRPr lang="en-US" dirty="0"/>
          </a:p>
        </p:txBody>
      </p:sp>
      <p:pic>
        <p:nvPicPr>
          <p:cNvPr id="7" name="Picture 6" descr="Diagram&#10;&#10;Description automatically generated">
            <a:extLst>
              <a:ext uri="{FF2B5EF4-FFF2-40B4-BE49-F238E27FC236}">
                <a16:creationId xmlns:a16="http://schemas.microsoft.com/office/drawing/2014/main" id="{48DE74FD-F1EF-A0C2-6560-A6DEA7EF3C6B}"/>
              </a:ext>
            </a:extLst>
          </p:cNvPr>
          <p:cNvPicPr>
            <a:picLocks noChangeAspect="1"/>
          </p:cNvPicPr>
          <p:nvPr/>
        </p:nvPicPr>
        <p:blipFill>
          <a:blip r:embed="rId4"/>
          <a:stretch>
            <a:fillRect/>
          </a:stretch>
        </p:blipFill>
        <p:spPr>
          <a:xfrm>
            <a:off x="323528" y="1385394"/>
            <a:ext cx="2833264" cy="1997478"/>
          </a:xfrm>
          <a:prstGeom prst="rect">
            <a:avLst/>
          </a:prstGeom>
        </p:spPr>
      </p:pic>
      <p:pic>
        <p:nvPicPr>
          <p:cNvPr id="9" name="Picture 8" descr="A picture containing text, screenshot, businesscard&#10;&#10;Description automatically generated">
            <a:extLst>
              <a:ext uri="{FF2B5EF4-FFF2-40B4-BE49-F238E27FC236}">
                <a16:creationId xmlns:a16="http://schemas.microsoft.com/office/drawing/2014/main" id="{4733FA87-25FC-8B63-F857-6A22A954033D}"/>
              </a:ext>
            </a:extLst>
          </p:cNvPr>
          <p:cNvPicPr>
            <a:picLocks noChangeAspect="1"/>
          </p:cNvPicPr>
          <p:nvPr/>
        </p:nvPicPr>
        <p:blipFill>
          <a:blip r:embed="rId5"/>
          <a:stretch>
            <a:fillRect/>
          </a:stretch>
        </p:blipFill>
        <p:spPr>
          <a:xfrm>
            <a:off x="3634449" y="1385394"/>
            <a:ext cx="1733868" cy="245344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486FF54-FCF8-C191-786E-632458540B25}"/>
              </a:ext>
            </a:extLst>
          </p:cNvPr>
          <p:cNvPicPr>
            <a:picLocks noChangeAspect="1"/>
          </p:cNvPicPr>
          <p:nvPr/>
        </p:nvPicPr>
        <p:blipFill>
          <a:blip r:embed="rId6"/>
          <a:stretch>
            <a:fillRect/>
          </a:stretch>
        </p:blipFill>
        <p:spPr>
          <a:xfrm>
            <a:off x="5847567" y="1305982"/>
            <a:ext cx="2199022" cy="3114474"/>
          </a:xfrm>
          <a:prstGeom prst="rect">
            <a:avLst/>
          </a:prstGeom>
        </p:spPr>
      </p:pic>
      <p:sp>
        <p:nvSpPr>
          <p:cNvPr id="2" name="TextBox 1"/>
          <p:cNvSpPr txBox="1"/>
          <p:nvPr/>
        </p:nvSpPr>
        <p:spPr>
          <a:xfrm>
            <a:off x="3788229" y="4680857"/>
            <a:ext cx="4506685" cy="2308324"/>
          </a:xfrm>
          <a:prstGeom prst="rect">
            <a:avLst/>
          </a:prstGeom>
          <a:noFill/>
        </p:spPr>
        <p:txBody>
          <a:bodyPr wrap="square" rtlCol="0">
            <a:spAutoFit/>
          </a:bodyPr>
          <a:lstStyle/>
          <a:p>
            <a:r>
              <a:rPr lang="en-US" dirty="0"/>
              <a:t>Phonics is for children in Reception, Y1 and Y2 who are learning to read.</a:t>
            </a:r>
            <a:endParaRPr lang="en-US" dirty="0">
              <a:ea typeface="Calibri"/>
              <a:cs typeface="Calibri"/>
            </a:endParaRPr>
          </a:p>
          <a:p>
            <a:r>
              <a:rPr lang="en-US" dirty="0"/>
              <a:t>Phonics is also for children in Y3 and Y4 who haven’t met the KS1 reading expectations</a:t>
            </a:r>
            <a:r>
              <a:rPr lang="en-US" i="1" dirty="0"/>
              <a:t>.</a:t>
            </a:r>
            <a:endParaRPr lang="en-US" dirty="0"/>
          </a:p>
          <a:p>
            <a:endParaRPr lang="en-US" dirty="0"/>
          </a:p>
          <a:p>
            <a:r>
              <a:rPr lang="en-US" dirty="0" smtClean="0"/>
              <a:t>.</a:t>
            </a:r>
            <a:endParaRPr lang="en-US" dirty="0"/>
          </a:p>
          <a:p>
            <a:endParaRPr lang="en-GB" dirty="0"/>
          </a:p>
        </p:txBody>
      </p:sp>
    </p:spTree>
    <p:extLst>
      <p:ext uri="{BB962C8B-B14F-4D97-AF65-F5344CB8AC3E}">
        <p14:creationId xmlns:p14="http://schemas.microsoft.com/office/powerpoint/2010/main" val="330622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3" descr="Screen Shot 2016-04-13 at 11.32.00.jpg">
            <a:extLst>
              <a:ext uri="{FF2B5EF4-FFF2-40B4-BE49-F238E27FC236}">
                <a16:creationId xmlns:a16="http://schemas.microsoft.com/office/drawing/2014/main" id="{61F4B36A-6365-6D46-9865-D75DD090754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260957" y="1197598"/>
            <a:ext cx="823680" cy="1165825"/>
          </a:xfrm>
          <a:prstGeom prst="rect">
            <a:avLst/>
          </a:prstGeom>
          <a:ln>
            <a:solidFill>
              <a:schemeClr val="tx1"/>
            </a:solidFill>
          </a:ln>
        </p:spPr>
      </p:pic>
      <p:sp>
        <p:nvSpPr>
          <p:cNvPr id="2" name="Title 1"/>
          <p:cNvSpPr>
            <a:spLocks noGrp="1"/>
          </p:cNvSpPr>
          <p:nvPr>
            <p:ph type="title"/>
          </p:nvPr>
        </p:nvSpPr>
        <p:spPr>
          <a:xfrm>
            <a:off x="323536" y="260649"/>
            <a:ext cx="8712959" cy="864096"/>
          </a:xfrm>
        </p:spPr>
        <p:txBody>
          <a:bodyPr/>
          <a:lstStyle/>
          <a:p>
            <a:r>
              <a:rPr lang="en-US" dirty="0"/>
              <a:t>Read Write Inc. Phonics daily lessons</a:t>
            </a:r>
            <a:endParaRPr lang="en-GB" dirty="0"/>
          </a:p>
        </p:txBody>
      </p:sp>
      <p:grpSp>
        <p:nvGrpSpPr>
          <p:cNvPr id="59" name="Group 58"/>
          <p:cNvGrpSpPr/>
          <p:nvPr/>
        </p:nvGrpSpPr>
        <p:grpSpPr>
          <a:xfrm>
            <a:off x="5720483" y="1332172"/>
            <a:ext cx="3125860" cy="863516"/>
            <a:chOff x="1331639" y="4077050"/>
            <a:chExt cx="3382487" cy="810023"/>
          </a:xfrm>
        </p:grpSpPr>
        <p:grpSp>
          <p:nvGrpSpPr>
            <p:cNvPr id="23" name="Group 22"/>
            <p:cNvGrpSpPr/>
            <p:nvPr/>
          </p:nvGrpSpPr>
          <p:grpSpPr>
            <a:xfrm>
              <a:off x="1331639" y="4077050"/>
              <a:ext cx="2446386" cy="810004"/>
              <a:chOff x="1297076" y="3889727"/>
              <a:chExt cx="1959156" cy="648683"/>
            </a:xfrm>
          </p:grpSpPr>
          <p:pic>
            <p:nvPicPr>
              <p:cNvPr id="14" name="Picture 13" descr="837119 RED Pin It On CVR.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5" name="Picture 14" descr="837132 GREEN My Dog Ned CVR.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6" name="Picture 15" descr="837158 PURPLE Billy the Kid CVR.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7" name="Picture 16" descr="837169 PINK Scruffy Ted CVR.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8" name="Picture 17" descr="837188 ORANGE Playday CVR.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56" name="Picture 55" descr="Screen Shot 2016-04-13 at 14.02.55.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57" name="Picture 56" descr="837214 BLUE Barker CVR.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58" name="Picture 57" descr="837237 GREY Dangerous dinosaur CVR.pd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grpSp>
        <p:nvGrpSpPr>
          <p:cNvPr id="47" name="Group 46"/>
          <p:cNvGrpSpPr/>
          <p:nvPr/>
        </p:nvGrpSpPr>
        <p:grpSpPr>
          <a:xfrm>
            <a:off x="5979553" y="2493539"/>
            <a:ext cx="2443877" cy="948102"/>
            <a:chOff x="1763688" y="5157192"/>
            <a:chExt cx="3816424" cy="1340768"/>
          </a:xfrm>
        </p:grpSpPr>
        <p:pic>
          <p:nvPicPr>
            <p:cNvPr id="48" name="Picture 47" descr="837404_GW_BK1_CVR.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63688" y="5157192"/>
              <a:ext cx="948115" cy="1340768"/>
            </a:xfrm>
            <a:prstGeom prst="rect">
              <a:avLst/>
            </a:prstGeom>
            <a:ln>
              <a:solidFill>
                <a:schemeClr val="tx1"/>
              </a:solidFill>
            </a:ln>
          </p:spPr>
        </p:pic>
        <p:pic>
          <p:nvPicPr>
            <p:cNvPr id="49" name="Picture 48" descr="837406_GW_BK2_CVR.pd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95736" y="5157192"/>
              <a:ext cx="936104" cy="1323783"/>
            </a:xfrm>
            <a:prstGeom prst="rect">
              <a:avLst/>
            </a:prstGeom>
            <a:ln>
              <a:solidFill>
                <a:schemeClr val="tx1"/>
              </a:solidFill>
            </a:ln>
          </p:spPr>
        </p:pic>
        <p:pic>
          <p:nvPicPr>
            <p:cNvPr id="60" name="Picture 59" descr="837408_GW_BK3_CVR.pd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699792" y="5157192"/>
              <a:ext cx="936104" cy="1323784"/>
            </a:xfrm>
            <a:prstGeom prst="rect">
              <a:avLst/>
            </a:prstGeom>
            <a:ln>
              <a:solidFill>
                <a:schemeClr val="tx1"/>
              </a:solidFill>
            </a:ln>
          </p:spPr>
        </p:pic>
        <p:pic>
          <p:nvPicPr>
            <p:cNvPr id="61" name="Picture 60" descr="837410_GW_BK4_CVR.pdf"/>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31840" y="5157192"/>
              <a:ext cx="936104" cy="1323785"/>
            </a:xfrm>
            <a:prstGeom prst="rect">
              <a:avLst/>
            </a:prstGeom>
            <a:ln>
              <a:solidFill>
                <a:schemeClr val="tx1"/>
              </a:solidFill>
            </a:ln>
          </p:spPr>
        </p:pic>
        <p:pic>
          <p:nvPicPr>
            <p:cNvPr id="62" name="Picture 61" descr="837412_GW_BK5_CVR.pdf"/>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35896" y="5157192"/>
              <a:ext cx="948114" cy="1340768"/>
            </a:xfrm>
            <a:prstGeom prst="rect">
              <a:avLst/>
            </a:prstGeom>
            <a:ln>
              <a:solidFill>
                <a:schemeClr val="tx1"/>
              </a:solidFill>
            </a:ln>
          </p:spPr>
        </p:pic>
        <p:pic>
          <p:nvPicPr>
            <p:cNvPr id="63" name="Picture 62" descr="837414_GW_BK6_CVR.pdf"/>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139952" y="5157192"/>
              <a:ext cx="948114" cy="1340768"/>
            </a:xfrm>
            <a:prstGeom prst="rect">
              <a:avLst/>
            </a:prstGeom>
            <a:ln>
              <a:solidFill>
                <a:schemeClr val="tx1"/>
              </a:solidFill>
            </a:ln>
          </p:spPr>
        </p:pic>
        <p:pic>
          <p:nvPicPr>
            <p:cNvPr id="64" name="Picture 63" descr="837416_GW_BK7_CVR.pdf"/>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644008" y="5157192"/>
              <a:ext cx="936104" cy="1323783"/>
            </a:xfrm>
            <a:prstGeom prst="rect">
              <a:avLst/>
            </a:prstGeom>
            <a:ln>
              <a:solidFill>
                <a:schemeClr val="tx1"/>
              </a:solidFill>
            </a:ln>
          </p:spPr>
        </p:pic>
      </p:grpSp>
      <p:grpSp>
        <p:nvGrpSpPr>
          <p:cNvPr id="11" name="Group 10">
            <a:extLst>
              <a:ext uri="{FF2B5EF4-FFF2-40B4-BE49-F238E27FC236}">
                <a16:creationId xmlns:a16="http://schemas.microsoft.com/office/drawing/2014/main" id="{424FFB45-E806-F47D-F955-E4A52FC2A093}"/>
              </a:ext>
            </a:extLst>
          </p:cNvPr>
          <p:cNvGrpSpPr/>
          <p:nvPr/>
        </p:nvGrpSpPr>
        <p:grpSpPr>
          <a:xfrm>
            <a:off x="2759094" y="1481132"/>
            <a:ext cx="2305523" cy="1049006"/>
            <a:chOff x="591091" y="5022957"/>
            <a:chExt cx="2305523" cy="1049006"/>
          </a:xfrm>
        </p:grpSpPr>
        <p:pic>
          <p:nvPicPr>
            <p:cNvPr id="10" name="Picture 9" descr="Logo&#10;&#10;Description automatically generated">
              <a:extLst>
                <a:ext uri="{FF2B5EF4-FFF2-40B4-BE49-F238E27FC236}">
                  <a16:creationId xmlns:a16="http://schemas.microsoft.com/office/drawing/2014/main" id="{3E77A7CE-3698-930E-166C-31451489353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18796" y="5022957"/>
              <a:ext cx="1177818" cy="565596"/>
            </a:xfrm>
            <a:prstGeom prst="rect">
              <a:avLst/>
            </a:prstGeom>
            <a:ln>
              <a:solidFill>
                <a:schemeClr val="tx1"/>
              </a:solidFill>
            </a:ln>
          </p:spPr>
        </p:pic>
        <p:pic>
          <p:nvPicPr>
            <p:cNvPr id="7" name="Picture 6" descr="Logo&#10;&#10;Description automatically generated with medium confidence">
              <a:extLst>
                <a:ext uri="{FF2B5EF4-FFF2-40B4-BE49-F238E27FC236}">
                  <a16:creationId xmlns:a16="http://schemas.microsoft.com/office/drawing/2014/main" id="{D2A0AF54-AF3E-EAC3-0EB7-87C58C9776E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2028" y="5506367"/>
              <a:ext cx="1181874" cy="565596"/>
            </a:xfrm>
            <a:prstGeom prst="rect">
              <a:avLst/>
            </a:prstGeom>
            <a:ln>
              <a:solidFill>
                <a:schemeClr val="tx1"/>
              </a:solidFill>
            </a:ln>
          </p:spPr>
        </p:pic>
        <p:pic>
          <p:nvPicPr>
            <p:cNvPr id="5" name="Picture 4" descr="Logo, company name&#10;&#10;Description automatically generated">
              <a:extLst>
                <a:ext uri="{FF2B5EF4-FFF2-40B4-BE49-F238E27FC236}">
                  <a16:creationId xmlns:a16="http://schemas.microsoft.com/office/drawing/2014/main" id="{AC343035-FED3-74E1-13A8-152E879DEB3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392548">
              <a:off x="591091" y="5094670"/>
              <a:ext cx="1181874" cy="563569"/>
            </a:xfrm>
            <a:prstGeom prst="rect">
              <a:avLst/>
            </a:prstGeom>
            <a:ln>
              <a:solidFill>
                <a:schemeClr val="tx1"/>
              </a:solidFill>
            </a:ln>
          </p:spPr>
        </p:pic>
      </p:grpSp>
      <p:pic>
        <p:nvPicPr>
          <p:cNvPr id="12" name="Picture 11" descr="Icon&#10;&#10;Description automatically generated">
            <a:extLst>
              <a:ext uri="{FF2B5EF4-FFF2-40B4-BE49-F238E27FC236}">
                <a16:creationId xmlns:a16="http://schemas.microsoft.com/office/drawing/2014/main" id="{2D97BB74-FCB6-E89D-8DA9-B8B12CC01F2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627203">
            <a:off x="646267" y="2379682"/>
            <a:ext cx="640281" cy="935795"/>
          </a:xfrm>
          <a:prstGeom prst="rect">
            <a:avLst/>
          </a:prstGeom>
          <a:ln>
            <a:solidFill>
              <a:schemeClr val="tx1"/>
            </a:solidFill>
          </a:ln>
        </p:spPr>
      </p:pic>
      <p:pic>
        <p:nvPicPr>
          <p:cNvPr id="13" name="Picture 12" descr="Logo, company name&#10;&#10;Description automatically generated">
            <a:extLst>
              <a:ext uri="{FF2B5EF4-FFF2-40B4-BE49-F238E27FC236}">
                <a16:creationId xmlns:a16="http://schemas.microsoft.com/office/drawing/2014/main" id="{27133B3D-63B6-22E8-B239-AF79DA93299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92861" y="2273846"/>
            <a:ext cx="625225" cy="935795"/>
          </a:xfrm>
          <a:prstGeom prst="rect">
            <a:avLst/>
          </a:prstGeom>
          <a:ln>
            <a:solidFill>
              <a:schemeClr val="tx1"/>
            </a:solidFill>
          </a:ln>
        </p:spPr>
      </p:pic>
      <p:pic>
        <p:nvPicPr>
          <p:cNvPr id="19" name="Picture 18" descr="Logo, company name&#10;&#10;Description automatically generated">
            <a:extLst>
              <a:ext uri="{FF2B5EF4-FFF2-40B4-BE49-F238E27FC236}">
                <a16:creationId xmlns:a16="http://schemas.microsoft.com/office/drawing/2014/main" id="{B859E200-ED1D-6595-60C9-0A02532B4116}"/>
              </a:ext>
            </a:extLst>
          </p:cNvPr>
          <p:cNvPicPr>
            <a:picLocks noChangeAspect="1"/>
          </p:cNvPicPr>
          <p:nvPr/>
        </p:nvPicPr>
        <p:blipFill rotWithShape="1">
          <a:blip r:embed="rId24">
            <a:extLst>
              <a:ext uri="{28A0092B-C50C-407E-A947-70E740481C1C}">
                <a14:useLocalDpi xmlns:a14="http://schemas.microsoft.com/office/drawing/2010/main" val="0"/>
              </a:ext>
            </a:extLst>
          </a:blip>
          <a:srcRect t="8206"/>
          <a:stretch/>
        </p:blipFill>
        <p:spPr>
          <a:xfrm rot="1047589">
            <a:off x="1756831" y="2298017"/>
            <a:ext cx="641875" cy="931605"/>
          </a:xfrm>
          <a:prstGeom prst="rect">
            <a:avLst/>
          </a:prstGeom>
          <a:ln>
            <a:solidFill>
              <a:schemeClr val="tx1"/>
            </a:solidFill>
          </a:ln>
        </p:spPr>
      </p:pic>
      <p:pic>
        <p:nvPicPr>
          <p:cNvPr id="21" name="Picture 20" descr="A picture containing text&#10;&#10;Description automatically generated">
            <a:extLst>
              <a:ext uri="{FF2B5EF4-FFF2-40B4-BE49-F238E27FC236}">
                <a16:creationId xmlns:a16="http://schemas.microsoft.com/office/drawing/2014/main" id="{A6AC1390-B1F4-3B74-1B85-B1313A83570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72457" y="3609454"/>
            <a:ext cx="620697" cy="1015066"/>
          </a:xfrm>
          <a:prstGeom prst="rect">
            <a:avLst/>
          </a:prstGeom>
          <a:ln>
            <a:solidFill>
              <a:schemeClr val="tx1"/>
            </a:solidFill>
          </a:ln>
        </p:spPr>
      </p:pic>
      <p:pic>
        <p:nvPicPr>
          <p:cNvPr id="24" name="Picture 23" descr="A picture containing text&#10;&#10;Description automatically generated">
            <a:extLst>
              <a:ext uri="{FF2B5EF4-FFF2-40B4-BE49-F238E27FC236}">
                <a16:creationId xmlns:a16="http://schemas.microsoft.com/office/drawing/2014/main" id="{03A03D8A-B269-42CB-8D82-1AD2AB07371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42533" y="3603750"/>
            <a:ext cx="645951" cy="1015066"/>
          </a:xfrm>
          <a:prstGeom prst="rect">
            <a:avLst/>
          </a:prstGeom>
          <a:noFill/>
          <a:ln>
            <a:solidFill>
              <a:schemeClr val="tx1"/>
            </a:solidFill>
          </a:ln>
        </p:spPr>
      </p:pic>
      <p:pic>
        <p:nvPicPr>
          <p:cNvPr id="26" name="Picture 25" descr="Text, whiteboard&#10;&#10;Description automatically generated">
            <a:extLst>
              <a:ext uri="{FF2B5EF4-FFF2-40B4-BE49-F238E27FC236}">
                <a16:creationId xmlns:a16="http://schemas.microsoft.com/office/drawing/2014/main" id="{2D42C263-E671-3E5B-F7A2-C19517C892E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6242" y="3602102"/>
            <a:ext cx="645951" cy="1022418"/>
          </a:xfrm>
          <a:prstGeom prst="rect">
            <a:avLst/>
          </a:prstGeom>
          <a:ln>
            <a:solidFill>
              <a:schemeClr val="tx1"/>
            </a:solidFill>
          </a:ln>
        </p:spPr>
      </p:pic>
      <p:pic>
        <p:nvPicPr>
          <p:cNvPr id="3" name="Picture 2">
            <a:extLst>
              <a:ext uri="{FF2B5EF4-FFF2-40B4-BE49-F238E27FC236}">
                <a16:creationId xmlns:a16="http://schemas.microsoft.com/office/drawing/2014/main" id="{191A7E6D-DB06-ADF3-0739-167C65297D4A}"/>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2877414" y="2976993"/>
            <a:ext cx="2052722" cy="2165200"/>
          </a:xfrm>
          <a:prstGeom prst="rect">
            <a:avLst/>
          </a:prstGeom>
        </p:spPr>
      </p:pic>
      <p:sp>
        <p:nvSpPr>
          <p:cNvPr id="4" name="TextBox 3"/>
          <p:cNvSpPr txBox="1"/>
          <p:nvPr/>
        </p:nvSpPr>
        <p:spPr>
          <a:xfrm>
            <a:off x="4790625" y="3888496"/>
            <a:ext cx="4255333" cy="2308324"/>
          </a:xfrm>
          <a:prstGeom prst="rect">
            <a:avLst/>
          </a:prstGeom>
          <a:noFill/>
        </p:spPr>
        <p:txBody>
          <a:bodyPr wrap="square" rtlCol="0">
            <a:spAutoFit/>
          </a:bodyPr>
          <a:lstStyle/>
          <a:p>
            <a:pPr lvl="0"/>
            <a:r>
              <a:rPr lang="en-US" b="1" dirty="0"/>
              <a:t>What </a:t>
            </a:r>
            <a:r>
              <a:rPr lang="en-US" b="1" i="1" dirty="0"/>
              <a:t>Read Write Inc.</a:t>
            </a:r>
            <a:r>
              <a:rPr lang="en-US" b="1" dirty="0"/>
              <a:t> does is simple </a:t>
            </a:r>
            <a:r>
              <a:rPr lang="en-US" dirty="0"/>
              <a:t>- we teach children to read and write sounds </a:t>
            </a:r>
            <a:r>
              <a:rPr lang="en-US" i="1" dirty="0"/>
              <a:t>,</a:t>
            </a:r>
            <a:r>
              <a:rPr lang="en-US" dirty="0"/>
              <a:t> children </a:t>
            </a:r>
            <a:r>
              <a:rPr lang="en-US" dirty="0" err="1"/>
              <a:t>practise</a:t>
            </a:r>
            <a:r>
              <a:rPr lang="en-US" dirty="0"/>
              <a:t> reading and spelling words containing these sounds (</a:t>
            </a:r>
            <a:r>
              <a:rPr lang="en-US" i="1" dirty="0"/>
              <a:t>click), </a:t>
            </a:r>
            <a:r>
              <a:rPr lang="en-US" dirty="0"/>
              <a:t>then we give children decodable books </a:t>
            </a:r>
            <a:r>
              <a:rPr lang="en-US" i="1" dirty="0"/>
              <a:t>(click) </a:t>
            </a:r>
            <a:r>
              <a:rPr lang="en-US" dirty="0"/>
              <a:t>containing sounds and words they can read. </a:t>
            </a:r>
          </a:p>
          <a:p>
            <a:endParaRPr lang="en-GB" dirty="0"/>
          </a:p>
        </p:txBody>
      </p:sp>
    </p:spTree>
    <p:extLst>
      <p:ext uri="{BB962C8B-B14F-4D97-AF65-F5344CB8AC3E}">
        <p14:creationId xmlns:p14="http://schemas.microsoft.com/office/powerpoint/2010/main" val="28174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1D64-54FC-3746-B7AA-656AAEAB27F9}"/>
              </a:ext>
            </a:extLst>
          </p:cNvPr>
          <p:cNvSpPr>
            <a:spLocks noGrp="1"/>
          </p:cNvSpPr>
          <p:nvPr>
            <p:ph type="title"/>
          </p:nvPr>
        </p:nvSpPr>
        <p:spPr>
          <a:xfrm>
            <a:off x="323537" y="260649"/>
            <a:ext cx="8288337" cy="864096"/>
          </a:xfrm>
        </p:spPr>
        <p:txBody>
          <a:bodyPr lIns="91440" tIns="45720" rIns="91440" bIns="45720" anchor="b"/>
          <a:lstStyle/>
          <a:p>
            <a:r>
              <a:rPr lang="en-US" dirty="0"/>
              <a:t>Progress groups</a:t>
            </a:r>
          </a:p>
        </p:txBody>
      </p:sp>
      <p:sp>
        <p:nvSpPr>
          <p:cNvPr id="3" name="Content Placeholder 2">
            <a:extLst>
              <a:ext uri="{FF2B5EF4-FFF2-40B4-BE49-F238E27FC236}">
                <a16:creationId xmlns:a16="http://schemas.microsoft.com/office/drawing/2014/main" id="{C10B4AA4-2A2E-474E-B38D-58E288E297C8}"/>
              </a:ext>
            </a:extLst>
          </p:cNvPr>
          <p:cNvSpPr>
            <a:spLocks noGrp="1"/>
          </p:cNvSpPr>
          <p:nvPr>
            <p:ph idx="1"/>
          </p:nvPr>
        </p:nvSpPr>
        <p:spPr>
          <a:xfrm>
            <a:off x="323537" y="1412776"/>
            <a:ext cx="8639175" cy="5585820"/>
          </a:xfrm>
        </p:spPr>
        <p:txBody>
          <a:bodyPr lIns="91440" tIns="45720" rIns="91440" bIns="45720" anchor="t"/>
          <a:lstStyle/>
          <a:p>
            <a:pPr marL="457200" indent="-457200">
              <a:buFont typeface="Arial" panose="020B0604020202020204" pitchFamily="34" charset="0"/>
              <a:buChar char="•"/>
            </a:pPr>
            <a:r>
              <a:rPr lang="en-US" dirty="0"/>
              <a:t>Group children by phonic stages.</a:t>
            </a:r>
          </a:p>
          <a:p>
            <a:pPr marL="457200" indent="-457200">
              <a:buFont typeface="Arial" panose="020B0604020202020204" pitchFamily="34" charset="0"/>
              <a:buChar char="•"/>
            </a:pPr>
            <a:r>
              <a:rPr lang="en-US" dirty="0"/>
              <a:t>Teach to the group’s challenge level.</a:t>
            </a:r>
            <a:endParaRPr lang="en-US" dirty="0">
              <a:cs typeface="Arial"/>
            </a:endParaRPr>
          </a:p>
          <a:p>
            <a:pPr marL="457200" indent="-457200">
              <a:buFont typeface="Arial" panose="020B0604020202020204" pitchFamily="34" charset="0"/>
              <a:buChar char="•"/>
            </a:pPr>
            <a:r>
              <a:rPr lang="en-US" dirty="0"/>
              <a:t>Re-assess all children every half term.</a:t>
            </a:r>
            <a:endParaRPr lang="en-US" dirty="0">
              <a:cs typeface="Arial"/>
            </a:endParaRPr>
          </a:p>
          <a:p>
            <a:endParaRPr lang="en-US" dirty="0">
              <a:cs typeface="Arial"/>
            </a:endParaRPr>
          </a:p>
        </p:txBody>
      </p:sp>
    </p:spTree>
    <p:extLst>
      <p:ext uri="{BB962C8B-B14F-4D97-AF65-F5344CB8AC3E}">
        <p14:creationId xmlns:p14="http://schemas.microsoft.com/office/powerpoint/2010/main" val="295428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820472" cy="864096"/>
          </a:xfrm>
        </p:spPr>
        <p:txBody>
          <a:bodyPr/>
          <a:lstStyle/>
          <a:p>
            <a:r>
              <a:rPr lang="en-US" dirty="0"/>
              <a:t>One-to-one tutoring – ‘keep up, not catch up!’</a:t>
            </a:r>
          </a:p>
        </p:txBody>
      </p:sp>
      <p:pic>
        <p:nvPicPr>
          <p:cNvPr id="8" name="Content Placeholder 7">
            <a:extLst>
              <a:ext uri="{FF2B5EF4-FFF2-40B4-BE49-F238E27FC236}">
                <a16:creationId xmlns:a16="http://schemas.microsoft.com/office/drawing/2014/main" id="{7279E094-2F07-E241-8BC8-4E837AF4CC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56794" y="1393452"/>
            <a:ext cx="4353940" cy="2895520"/>
          </a:xfrm>
        </p:spPr>
      </p:pic>
      <p:sp>
        <p:nvSpPr>
          <p:cNvPr id="3" name="TextBox 2"/>
          <p:cNvSpPr txBox="1"/>
          <p:nvPr/>
        </p:nvSpPr>
        <p:spPr>
          <a:xfrm>
            <a:off x="650099" y="4288972"/>
            <a:ext cx="8167329" cy="2585323"/>
          </a:xfrm>
          <a:prstGeom prst="rect">
            <a:avLst/>
          </a:prstGeom>
          <a:noFill/>
        </p:spPr>
        <p:txBody>
          <a:bodyPr wrap="square" rtlCol="0">
            <a:spAutoFit/>
          </a:bodyPr>
          <a:lstStyle/>
          <a:p>
            <a:r>
              <a:rPr lang="en-US" dirty="0"/>
              <a:t>We want to make sure every child learns to read in our school.</a:t>
            </a:r>
          </a:p>
          <a:p>
            <a:endParaRPr lang="en-US" dirty="0"/>
          </a:p>
          <a:p>
            <a:r>
              <a:rPr lang="en-US" dirty="0"/>
              <a:t>Some children need extra practice when learning to read so we teach these children one-to-one for ten minutes every day or in small group intervention – on top of their group lesson.</a:t>
            </a:r>
          </a:p>
          <a:p>
            <a:endParaRPr lang="en-US" dirty="0"/>
          </a:p>
          <a:p>
            <a:r>
              <a:rPr lang="en-US" dirty="0"/>
              <a:t>We make sure they ‘keep up’ from the beginning and don’t need ‘catch up’ later on.</a:t>
            </a:r>
          </a:p>
          <a:p>
            <a:endParaRPr lang="en-GB" dirty="0"/>
          </a:p>
        </p:txBody>
      </p:sp>
    </p:spTree>
    <p:extLst>
      <p:ext uri="{BB962C8B-B14F-4D97-AF65-F5344CB8AC3E}">
        <p14:creationId xmlns:p14="http://schemas.microsoft.com/office/powerpoint/2010/main" val="1462884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What is phonics?</a:t>
            </a:r>
          </a:p>
        </p:txBody>
      </p:sp>
      <p:sp>
        <p:nvSpPr>
          <p:cNvPr id="234" name="Shape 234"/>
          <p:cNvSpPr txBox="1">
            <a:spLocks noGrp="1"/>
          </p:cNvSpPr>
          <p:nvPr>
            <p:ph type="body" idx="1"/>
          </p:nvPr>
        </p:nvSpPr>
        <p:spPr>
          <a:xfrm>
            <a:off x="323528" y="1446133"/>
            <a:ext cx="8639174" cy="5040559"/>
          </a:xfrm>
          <a:prstGeom prst="rect">
            <a:avLst/>
          </a:prstGeom>
          <a:noFill/>
          <a:ln>
            <a:noFill/>
          </a:ln>
        </p:spPr>
        <p:txBody>
          <a:bodyPr lIns="91425" tIns="45700" rIns="91425" bIns="45700" anchor="t" anchorCtr="0">
            <a:noAutofit/>
          </a:bodyPr>
          <a:lstStyle/>
          <a:p>
            <a:pPr marL="0" marR="0" lvl="0" indent="0" algn="l" rtl="0">
              <a:lnSpc>
                <a:spcPct val="90000"/>
              </a:lnSpc>
              <a:spcBef>
                <a:spcPts val="640"/>
              </a:spcBef>
              <a:spcAft>
                <a:spcPts val="0"/>
              </a:spcAft>
              <a:buSzPct val="25000"/>
              <a:buNone/>
            </a:pPr>
            <a:r>
              <a:rPr lang="en-US" sz="3200" b="0" i="0" u="none" strike="noStrike" cap="none" dirty="0">
                <a:solidFill>
                  <a:schemeClr val="dk2"/>
                </a:solidFill>
                <a:latin typeface="Arial"/>
                <a:ea typeface="Arial"/>
                <a:cs typeface="Arial"/>
                <a:sym typeface="Arial"/>
              </a:rPr>
              <a:t>Sounds</a:t>
            </a:r>
          </a:p>
          <a:p>
            <a:pPr marL="0" marR="0" lvl="0" indent="0" algn="l" rtl="0">
              <a:lnSpc>
                <a:spcPct val="90000"/>
              </a:lnSpc>
              <a:spcBef>
                <a:spcPts val="640"/>
              </a:spcBef>
              <a:spcAft>
                <a:spcPts val="0"/>
              </a:spcAft>
              <a:buSzPct val="25000"/>
              <a:buNone/>
            </a:pPr>
            <a:endParaRPr lang="en-US"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sz="3200" b="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lang="en-US" sz="320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3200" i="0" u="none" strike="noStrike" cap="none" dirty="0">
                <a:solidFill>
                  <a:schemeClr val="dk2"/>
                </a:solidFill>
                <a:latin typeface="Arial"/>
                <a:ea typeface="Arial"/>
                <a:cs typeface="Arial"/>
                <a:sym typeface="Arial"/>
              </a:rPr>
              <a:t>Graphemes</a:t>
            </a:r>
          </a:p>
        </p:txBody>
      </p:sp>
      <p:pic>
        <p:nvPicPr>
          <p:cNvPr id="4" name="Picture 3" descr="Logo, company name&#10;&#10;Description automatically generated">
            <a:extLst>
              <a:ext uri="{FF2B5EF4-FFF2-40B4-BE49-F238E27FC236}">
                <a16:creationId xmlns:a16="http://schemas.microsoft.com/office/drawing/2014/main" id="{0E91C4A9-039C-6C83-6C3C-DE380516B364}"/>
              </a:ext>
            </a:extLst>
          </p:cNvPr>
          <p:cNvPicPr>
            <a:picLocks noChangeAspect="1"/>
          </p:cNvPicPr>
          <p:nvPr/>
        </p:nvPicPr>
        <p:blipFill>
          <a:blip r:embed="rId3"/>
          <a:stretch>
            <a:fillRect/>
          </a:stretch>
        </p:blipFill>
        <p:spPr>
          <a:xfrm>
            <a:off x="462581" y="2206385"/>
            <a:ext cx="2141134" cy="1015097"/>
          </a:xfrm>
          <a:prstGeom prst="rect">
            <a:avLst/>
          </a:prstGeom>
        </p:spPr>
      </p:pic>
      <p:pic>
        <p:nvPicPr>
          <p:cNvPr id="6" name="Picture 5" descr="Icon&#10;&#10;Description automatically generated">
            <a:extLst>
              <a:ext uri="{FF2B5EF4-FFF2-40B4-BE49-F238E27FC236}">
                <a16:creationId xmlns:a16="http://schemas.microsoft.com/office/drawing/2014/main" id="{B3DF2F75-2DE2-8CBD-41DC-60221AE32106}"/>
              </a:ext>
            </a:extLst>
          </p:cNvPr>
          <p:cNvPicPr>
            <a:picLocks noChangeAspect="1"/>
          </p:cNvPicPr>
          <p:nvPr/>
        </p:nvPicPr>
        <p:blipFill>
          <a:blip r:embed="rId4"/>
          <a:stretch>
            <a:fillRect/>
          </a:stretch>
        </p:blipFill>
        <p:spPr>
          <a:xfrm>
            <a:off x="3104922" y="2206385"/>
            <a:ext cx="2141134" cy="1017734"/>
          </a:xfrm>
          <a:prstGeom prst="rect">
            <a:avLst/>
          </a:prstGeom>
        </p:spPr>
      </p:pic>
      <p:sp>
        <p:nvSpPr>
          <p:cNvPr id="2" name="TextBox 1"/>
          <p:cNvSpPr txBox="1"/>
          <p:nvPr/>
        </p:nvSpPr>
        <p:spPr>
          <a:xfrm>
            <a:off x="232879" y="4477139"/>
            <a:ext cx="8820472" cy="2031325"/>
          </a:xfrm>
          <a:prstGeom prst="rect">
            <a:avLst/>
          </a:prstGeom>
          <a:noFill/>
        </p:spPr>
        <p:txBody>
          <a:bodyPr wrap="square" rtlCol="0">
            <a:spAutoFit/>
          </a:bodyPr>
          <a:lstStyle/>
          <a:p>
            <a:pPr lvl="0">
              <a:buSzPct val="25000"/>
            </a:pPr>
            <a:r>
              <a:rPr lang="en-US" dirty="0"/>
              <a:t>All words are made up of individual </a:t>
            </a:r>
            <a:r>
              <a:rPr lang="en-US" b="1" dirty="0"/>
              <a:t>sounds. </a:t>
            </a:r>
            <a:r>
              <a:rPr lang="en-US" dirty="0"/>
              <a:t>These sounds are blended together to form words.</a:t>
            </a:r>
          </a:p>
          <a:p>
            <a:pPr lvl="0">
              <a:buSzPct val="25000"/>
            </a:pPr>
            <a:r>
              <a:rPr lang="en-US" dirty="0">
                <a:solidFill>
                  <a:schemeClr val="dk1"/>
                </a:solidFill>
                <a:ea typeface="Calibri"/>
                <a:cs typeface="Calibri"/>
                <a:sym typeface="Calibri"/>
              </a:rPr>
              <a:t>e.g. in </a:t>
            </a:r>
            <a:r>
              <a:rPr lang="en-US" dirty="0"/>
              <a:t>‘mat’ we have the sounds ‘m’, ‘a’, ‘t’, ship – ‘</a:t>
            </a:r>
            <a:r>
              <a:rPr lang="en-US" dirty="0" err="1"/>
              <a:t>sh</a:t>
            </a:r>
            <a:r>
              <a:rPr lang="en-US" dirty="0"/>
              <a:t>’, ‘</a:t>
            </a:r>
            <a:r>
              <a:rPr lang="en-US" dirty="0" err="1"/>
              <a:t>i</a:t>
            </a:r>
            <a:r>
              <a:rPr lang="en-US" dirty="0"/>
              <a:t>’, ‘p’.</a:t>
            </a:r>
          </a:p>
          <a:p>
            <a:pPr lvl="0">
              <a:buSzPct val="25000"/>
            </a:pPr>
            <a:endParaRPr lang="en-US" i="1" dirty="0">
              <a:solidFill>
                <a:schemeClr val="dk1"/>
              </a:solidFill>
              <a:ea typeface="Calibri"/>
              <a:cs typeface="Calibri"/>
              <a:sym typeface="Calibri"/>
            </a:endParaRPr>
          </a:p>
          <a:p>
            <a:pPr lvl="0">
              <a:buSzPct val="25000"/>
            </a:pPr>
            <a:r>
              <a:rPr lang="en-US" i="1" dirty="0">
                <a:solidFill>
                  <a:schemeClr val="dk1"/>
                </a:solidFill>
                <a:ea typeface="Calibri"/>
                <a:cs typeface="Calibri"/>
                <a:sym typeface="Calibri"/>
              </a:rPr>
              <a:t>Click </a:t>
            </a:r>
            <a:r>
              <a:rPr lang="en-US" dirty="0">
                <a:solidFill>
                  <a:schemeClr val="dk1"/>
                </a:solidFill>
                <a:ea typeface="Calibri"/>
                <a:cs typeface="Calibri"/>
                <a:sym typeface="Calibri"/>
              </a:rPr>
              <a:t>A grapheme is another name for the letters we use to write the sound. It’s spelling of a sound on the page. </a:t>
            </a:r>
            <a:endParaRPr lang="en-US" i="1" dirty="0"/>
          </a:p>
          <a:p>
            <a:endParaRPr lang="en-GB" dirty="0"/>
          </a:p>
        </p:txBody>
      </p:sp>
    </p:spTree>
    <p:extLst>
      <p:ext uri="{BB962C8B-B14F-4D97-AF65-F5344CB8AC3E}">
        <p14:creationId xmlns:p14="http://schemas.microsoft.com/office/powerpoint/2010/main" val="40103008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alphabetic code</a:t>
            </a:r>
          </a:p>
        </p:txBody>
      </p:sp>
      <p:sp>
        <p:nvSpPr>
          <p:cNvPr id="3" name="Content Placeholder 2"/>
          <p:cNvSpPr>
            <a:spLocks noGrp="1"/>
          </p:cNvSpPr>
          <p:nvPr>
            <p:ph idx="1"/>
          </p:nvPr>
        </p:nvSpPr>
        <p:spPr/>
        <p:txBody>
          <a:bodyPr/>
          <a:lstStyle/>
          <a:p>
            <a:pPr marL="457200" indent="-457200">
              <a:buFont typeface="Arial"/>
              <a:buChar char="•"/>
            </a:pPr>
            <a:r>
              <a:rPr lang="en-US" dirty="0"/>
              <a:t>44 sounds</a:t>
            </a:r>
          </a:p>
          <a:p>
            <a:pPr marL="457200" indent="-457200">
              <a:buFont typeface="Arial"/>
              <a:buChar char="•"/>
            </a:pPr>
            <a:r>
              <a:rPr lang="en-US" dirty="0"/>
              <a:t>26 letters</a:t>
            </a:r>
          </a:p>
          <a:p>
            <a:pPr marL="457200" indent="-457200">
              <a:buFont typeface="Arial"/>
              <a:buChar char="•"/>
            </a:pPr>
            <a:r>
              <a:rPr lang="en-US" dirty="0"/>
              <a:t>Over 150+ graphemes (letter combinations)</a:t>
            </a:r>
          </a:p>
          <a:p>
            <a:endParaRPr lang="en-US" sz="1800" dirty="0" smtClean="0"/>
          </a:p>
          <a:p>
            <a:pPr lvl="0" defTabSz="457200" fontAlgn="auto">
              <a:lnSpc>
                <a:spcPct val="100000"/>
              </a:lnSpc>
              <a:spcBef>
                <a:spcPts val="0"/>
              </a:spcBef>
              <a:spcAft>
                <a:spcPts val="0"/>
              </a:spcAft>
              <a:buClr>
                <a:schemeClr val="dk1"/>
              </a:buClr>
              <a:buSzPct val="25000"/>
              <a:defRPr/>
            </a:pPr>
            <a:r>
              <a:rPr lang="en-US" sz="1800" dirty="0">
                <a:solidFill>
                  <a:schemeClr val="tx1"/>
                </a:solidFill>
              </a:rPr>
              <a:t>We use 44 sounds to make all the words in the English language.                                     </a:t>
            </a:r>
            <a:br>
              <a:rPr lang="en-US" sz="1800" dirty="0">
                <a:solidFill>
                  <a:schemeClr val="tx1"/>
                </a:solidFill>
              </a:rPr>
            </a:br>
            <a:r>
              <a:rPr lang="en-US" sz="1800" dirty="0">
                <a:solidFill>
                  <a:schemeClr val="tx1"/>
                </a:solidFill>
              </a:rPr>
              <a:t>This means we’ve got a problem. </a:t>
            </a:r>
            <a:br>
              <a:rPr lang="en-US" sz="1800" dirty="0">
                <a:solidFill>
                  <a:schemeClr val="tx1"/>
                </a:solidFill>
              </a:rPr>
            </a:br>
            <a:r>
              <a:rPr lang="en-US" sz="1800" i="1" dirty="0">
                <a:solidFill>
                  <a:schemeClr val="tx1"/>
                </a:solidFill>
              </a:rPr>
              <a:t>Click. </a:t>
            </a:r>
            <a:r>
              <a:rPr lang="en-US" sz="1800" dirty="0">
                <a:solidFill>
                  <a:schemeClr val="tx1"/>
                </a:solidFill>
              </a:rPr>
              <a:t>We’ve got 44 sounds and only 26 letters.</a:t>
            </a:r>
          </a:p>
          <a:p>
            <a:pPr lvl="0" defTabSz="457200" fontAlgn="auto">
              <a:lnSpc>
                <a:spcPct val="100000"/>
              </a:lnSpc>
              <a:spcBef>
                <a:spcPts val="0"/>
              </a:spcBef>
              <a:spcAft>
                <a:spcPts val="0"/>
              </a:spcAft>
              <a:buClr>
                <a:schemeClr val="dk1"/>
              </a:buClr>
              <a:buSzPct val="25000"/>
              <a:defRPr/>
            </a:pPr>
            <a:endParaRPr lang="en-US" sz="1800" dirty="0">
              <a:solidFill>
                <a:schemeClr val="tx1"/>
              </a:solidFill>
            </a:endParaRPr>
          </a:p>
          <a:p>
            <a:pPr lvl="0" defTabSz="457200" fontAlgn="auto">
              <a:lnSpc>
                <a:spcPct val="100000"/>
              </a:lnSpc>
              <a:spcBef>
                <a:spcPts val="0"/>
              </a:spcBef>
              <a:spcAft>
                <a:spcPts val="0"/>
              </a:spcAft>
              <a:buClr>
                <a:schemeClr val="dk1"/>
              </a:buClr>
              <a:buSzPct val="25000"/>
              <a:defRPr/>
            </a:pPr>
            <a:r>
              <a:rPr lang="en-US" sz="1800" dirty="0">
                <a:solidFill>
                  <a:schemeClr val="tx1"/>
                </a:solidFill>
              </a:rPr>
              <a:t>The 26 letters work singly, in pairs and sometimes in threes to represent one sound.</a:t>
            </a:r>
          </a:p>
          <a:p>
            <a:pPr lvl="0" defTabSz="457200" fontAlgn="auto">
              <a:lnSpc>
                <a:spcPct val="100000"/>
              </a:lnSpc>
              <a:spcBef>
                <a:spcPts val="0"/>
              </a:spcBef>
              <a:spcAft>
                <a:spcPts val="0"/>
              </a:spcAft>
              <a:buClr>
                <a:schemeClr val="dk1"/>
              </a:buClr>
              <a:buSzPct val="25000"/>
              <a:defRPr/>
            </a:pPr>
            <a:r>
              <a:rPr lang="en-US" sz="1800" dirty="0">
                <a:latin typeface="Times New Roman"/>
                <a:ea typeface="Times New Roman"/>
                <a:cs typeface="Times New Roman"/>
                <a:sym typeface="Times New Roman"/>
              </a:rPr>
              <a:t>We have to </a:t>
            </a:r>
            <a:r>
              <a:rPr lang="en-US" sz="1800" dirty="0">
                <a:solidFill>
                  <a:schemeClr val="dk1"/>
                </a:solidFill>
                <a:latin typeface="Times New Roman"/>
                <a:ea typeface="Times New Roman"/>
                <a:cs typeface="Times New Roman"/>
                <a:sym typeface="Times New Roman"/>
              </a:rPr>
              <a:t>group letter</a:t>
            </a:r>
            <a:r>
              <a:rPr lang="en-US" sz="1800" dirty="0">
                <a:latin typeface="Times New Roman"/>
                <a:ea typeface="Times New Roman"/>
                <a:cs typeface="Times New Roman"/>
                <a:sym typeface="Times New Roman"/>
              </a:rPr>
              <a:t>s together to write some sounds e.g. ‘</a:t>
            </a:r>
            <a:r>
              <a:rPr lang="en-US" sz="1800" dirty="0" err="1">
                <a:latin typeface="Times New Roman"/>
                <a:ea typeface="Times New Roman"/>
                <a:cs typeface="Times New Roman"/>
                <a:sym typeface="Times New Roman"/>
              </a:rPr>
              <a:t>igh</a:t>
            </a:r>
            <a:r>
              <a:rPr lang="en-US" sz="1800" dirty="0">
                <a:latin typeface="Times New Roman"/>
                <a:ea typeface="Times New Roman"/>
                <a:cs typeface="Times New Roman"/>
                <a:sym typeface="Times New Roman"/>
              </a:rPr>
              <a:t>’, ‘air’.</a:t>
            </a:r>
            <a:endParaRPr lang="en-GB" sz="1800" dirty="0">
              <a:solidFill>
                <a:schemeClr val="tx1"/>
              </a:solidFill>
            </a:endParaRPr>
          </a:p>
          <a:p>
            <a:pPr lvl="0">
              <a:lnSpc>
                <a:spcPct val="100000"/>
              </a:lnSpc>
              <a:spcBef>
                <a:spcPts val="0"/>
              </a:spcBef>
              <a:spcAft>
                <a:spcPts val="0"/>
              </a:spcAft>
              <a:buClr>
                <a:schemeClr val="dk1"/>
              </a:buClr>
              <a:buSzPct val="25000"/>
            </a:pPr>
            <a:endParaRPr lang="en-US" sz="1800" dirty="0">
              <a:solidFill>
                <a:schemeClr val="dk1"/>
              </a:solidFill>
              <a:latin typeface="Times New Roman"/>
              <a:ea typeface="Times New Roman"/>
              <a:cs typeface="Times New Roman"/>
              <a:sym typeface="Times New Roman"/>
            </a:endParaRPr>
          </a:p>
          <a:p>
            <a:pPr lvl="0">
              <a:lnSpc>
                <a:spcPct val="100000"/>
              </a:lnSpc>
              <a:spcBef>
                <a:spcPts val="0"/>
              </a:spcBef>
              <a:spcAft>
                <a:spcPts val="0"/>
              </a:spcAft>
              <a:buClr>
                <a:schemeClr val="dk1"/>
              </a:buClr>
              <a:buSzPct val="25000"/>
            </a:pPr>
            <a:r>
              <a:rPr lang="en-US" sz="1800" dirty="0">
                <a:solidFill>
                  <a:schemeClr val="dk1"/>
                </a:solidFill>
                <a:latin typeface="Times New Roman"/>
                <a:ea typeface="Times New Roman"/>
                <a:cs typeface="Times New Roman"/>
                <a:sym typeface="Times New Roman"/>
              </a:rPr>
              <a:t>In English we have more than 150 ways to represent 44 sounds, using </a:t>
            </a:r>
            <a:r>
              <a:rPr lang="en-US" sz="1800" dirty="0">
                <a:latin typeface="Times New Roman"/>
                <a:ea typeface="Times New Roman"/>
                <a:cs typeface="Times New Roman"/>
                <a:sym typeface="Times New Roman"/>
              </a:rPr>
              <a:t>the</a:t>
            </a:r>
            <a:r>
              <a:rPr lang="en-US" sz="1800" dirty="0">
                <a:solidFill>
                  <a:schemeClr val="dk1"/>
                </a:solidFill>
                <a:latin typeface="Times New Roman"/>
                <a:ea typeface="Times New Roman"/>
                <a:cs typeface="Times New Roman"/>
                <a:sym typeface="Times New Roman"/>
              </a:rPr>
              <a:t> 26 letters in the alphabet</a:t>
            </a:r>
            <a:r>
              <a:rPr lang="en-US" sz="1800" dirty="0">
                <a:latin typeface="Times New Roman"/>
                <a:ea typeface="Times New Roman"/>
                <a:cs typeface="Times New Roman"/>
                <a:sym typeface="Times New Roman"/>
              </a:rPr>
              <a:t>.</a:t>
            </a:r>
          </a:p>
          <a:p>
            <a:pPr lvl="0">
              <a:lnSpc>
                <a:spcPct val="100000"/>
              </a:lnSpc>
              <a:spcBef>
                <a:spcPts val="0"/>
              </a:spcBef>
              <a:spcAft>
                <a:spcPts val="0"/>
              </a:spcAft>
              <a:buClr>
                <a:schemeClr val="dk1"/>
              </a:buClr>
              <a:buSzPct val="25000"/>
            </a:pPr>
            <a:r>
              <a:rPr lang="en-US" sz="1800" dirty="0" smtClean="0">
                <a:latin typeface="Times New Roman"/>
                <a:ea typeface="Times New Roman"/>
                <a:cs typeface="Times New Roman"/>
                <a:sym typeface="Times New Roman"/>
              </a:rPr>
              <a:t>This </a:t>
            </a:r>
            <a:r>
              <a:rPr lang="en-US" sz="1800" dirty="0">
                <a:latin typeface="Times New Roman"/>
                <a:ea typeface="Times New Roman"/>
                <a:cs typeface="Times New Roman"/>
                <a:sym typeface="Times New Roman"/>
              </a:rPr>
              <a:t>makes our language one of the most complex in the world!</a:t>
            </a:r>
          </a:p>
          <a:p>
            <a:endParaRPr lang="en-US" dirty="0"/>
          </a:p>
        </p:txBody>
      </p:sp>
    </p:spTree>
    <p:extLst>
      <p:ext uri="{BB962C8B-B14F-4D97-AF65-F5344CB8AC3E}">
        <p14:creationId xmlns:p14="http://schemas.microsoft.com/office/powerpoint/2010/main" val="102963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eaLnBrk="1" fontAlgn="auto" hangingPunct="1">
              <a:spcBef>
                <a:spcPts val="0"/>
              </a:spcBef>
              <a:spcAft>
                <a:spcPts val="0"/>
              </a:spcAft>
              <a:defRPr/>
            </a:pPr>
            <a:r>
              <a:rPr lang="en-GB" dirty="0">
                <a:solidFill>
                  <a:schemeClr val="accent5"/>
                </a:solidFill>
                <a:ea typeface="Arial Unicode MS" pitchFamily="34" charset="-128"/>
                <a:cs typeface="Arial Unicode MS" pitchFamily="34" charset="-128"/>
              </a:rPr>
              <a:t>Speed Sounds Set 1 and Set 2</a:t>
            </a:r>
          </a:p>
        </p:txBody>
      </p:sp>
      <p:sp>
        <p:nvSpPr>
          <p:cNvPr id="71681" name="Rectangle 3"/>
          <p:cNvSpPr>
            <a:spLocks noGrp="1" noChangeArrowheads="1"/>
          </p:cNvSpPr>
          <p:nvPr>
            <p:ph idx="1"/>
          </p:nvPr>
        </p:nvSpPr>
        <p:spPr>
          <a:xfrm>
            <a:off x="422275" y="1600200"/>
            <a:ext cx="8229600" cy="4530725"/>
          </a:xfrm>
        </p:spPr>
        <p:txBody>
          <a:bodyPr/>
          <a:lstStyle/>
          <a:p>
            <a:pPr eaLnBrk="1" hangingPunct="1">
              <a:buFont typeface="Wingdings" pitchFamily="2" charset="2"/>
              <a:buNone/>
            </a:pPr>
            <a:r>
              <a:rPr lang="en-GB" dirty="0">
                <a:latin typeface="Arial Unicode MS"/>
                <a:ea typeface="Arial Unicode MS"/>
                <a:cs typeface="Arial Unicode MS"/>
              </a:rPr>
              <a:t>   </a:t>
            </a:r>
            <a:endParaRPr lang="en-US" dirty="0">
              <a:latin typeface="Arial Unicode MS"/>
              <a:ea typeface="Arial Unicode MS"/>
              <a:cs typeface="Arial Unicode MS"/>
            </a:endParaRPr>
          </a:p>
        </p:txBody>
      </p:sp>
      <p:sp>
        <p:nvSpPr>
          <p:cNvPr id="29702" name="TextBox 6"/>
          <p:cNvSpPr txBox="1">
            <a:spLocks noChangeArrowheads="1"/>
          </p:cNvSpPr>
          <p:nvPr/>
        </p:nvSpPr>
        <p:spPr bwMode="auto">
          <a:xfrm>
            <a:off x="496888" y="1751013"/>
            <a:ext cx="3810000" cy="954107"/>
          </a:xfrm>
          <a:prstGeom prst="rect">
            <a:avLst/>
          </a:prstGeom>
          <a:noFill/>
          <a:ln>
            <a:noFill/>
          </a:ln>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fontAlgn="auto" hangingPunct="1">
              <a:spcBef>
                <a:spcPts val="0"/>
              </a:spcBef>
              <a:spcAft>
                <a:spcPts val="0"/>
              </a:spcAft>
              <a:defRPr/>
            </a:pPr>
            <a:endParaRPr lang="en-GB" sz="2800" dirty="0">
              <a:solidFill>
                <a:schemeClr val="tx2"/>
              </a:solidFill>
              <a:latin typeface="+mn-lt"/>
              <a:ea typeface="Arial Unicode MS" pitchFamily="34" charset="-128"/>
              <a:cs typeface="Arial Unicode MS" pitchFamily="34" charset="-128"/>
            </a:endParaRPr>
          </a:p>
          <a:p>
            <a:pPr eaLnBrk="1" fontAlgn="auto" hangingPunct="1">
              <a:spcBef>
                <a:spcPts val="0"/>
              </a:spcBef>
              <a:spcAft>
                <a:spcPts val="0"/>
              </a:spcAft>
              <a:defRPr/>
            </a:pPr>
            <a:endParaRPr lang="en-US" sz="2800" dirty="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Tree>
    <p:extLst>
      <p:ext uri="{BB962C8B-B14F-4D97-AF65-F5344CB8AC3E}">
        <p14:creationId xmlns:p14="http://schemas.microsoft.com/office/powerpoint/2010/main" val="1837002521"/>
      </p:ext>
    </p:extLst>
  </p:cSld>
  <p:clrMapOvr>
    <a:masterClrMapping/>
  </p:clrMapOvr>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067D1AFDE363394FB0A1E3A52CA664CD" ma:contentTypeVersion="18" ma:contentTypeDescription="Create a new document." ma:contentTypeScope="" ma:versionID="e88fbd9444d166bde9ac2c9ac7f8c0ce">
  <xsd:schema xmlns:xsd="http://www.w3.org/2001/XMLSchema" xmlns:xs="http://www.w3.org/2001/XMLSchema" xmlns:p="http://schemas.microsoft.com/office/2006/metadata/properties" xmlns:ns2="9a8f53b2-13a3-4793-90e7-10226504b3c4" xmlns:ns3="e3eab8b6-c0c4-41d5-9873-d73174f14db4" targetNamespace="http://schemas.microsoft.com/office/2006/metadata/properties" ma:root="true" ma:fieldsID="a37b41880412a4737e75f356d32fb4b0" ns2:_="" ns3:_="">
    <xsd:import namespace="9a8f53b2-13a3-4793-90e7-10226504b3c4"/>
    <xsd:import namespace="e3eab8b6-c0c4-41d5-9873-d73174f14d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DateandTimeModified"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8f53b2-13a3-4793-90e7-10226504b3c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51b88b5-1e03-4004-8c48-28539b4b26ed}" ma:internalName="TaxCatchAll" ma:showField="CatchAllData" ma:web="9a8f53b2-13a3-4793-90e7-10226504b3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eab8b6-c0c4-41d5-9873-d73174f14d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andTimeModified" ma:index="23" nillable="true" ma:displayName="Date and Time Modified" ma:format="DateTime" ma:internalName="DateandTimeModified">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edab9a-dc9d-426e-90cc-a0414d65d0e9"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CFCC32-47A8-448A-9698-B3610871B9C5}">
  <ds:schemaRefs>
    <ds:schemaRef ds:uri="http://schemas.microsoft.com/sharepoint/events"/>
  </ds:schemaRefs>
</ds:datastoreItem>
</file>

<file path=customXml/itemProps2.xml><?xml version="1.0" encoding="utf-8"?>
<ds:datastoreItem xmlns:ds="http://schemas.openxmlformats.org/officeDocument/2006/customXml" ds:itemID="{A14EC13B-32AB-48D6-9B1A-DA551D88B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8f53b2-13a3-4793-90e7-10226504b3c4"/>
    <ds:schemaRef ds:uri="e3eab8b6-c0c4-41d5-9873-d73174f14d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82469E-775D-43E6-839E-9457B7D557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Presentation1.potx</Template>
  <TotalTime>638</TotalTime>
  <Words>2217</Words>
  <Application>Microsoft Office PowerPoint</Application>
  <PresentationFormat>On-screen Show (4:3)</PresentationFormat>
  <Paragraphs>262</Paragraphs>
  <Slides>22</Slides>
  <Notes>22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 Unicode MS</vt:lpstr>
      <vt:lpstr>ＭＳ Ｐゴシック</vt:lpstr>
      <vt:lpstr>ＭＳ Ｐゴシック</vt:lpstr>
      <vt:lpstr>Arial</vt:lpstr>
      <vt:lpstr>Calibri</vt:lpstr>
      <vt:lpstr>Garamond</vt:lpstr>
      <vt:lpstr>Times New Roman</vt:lpstr>
      <vt:lpstr>Wingdings</vt:lpstr>
      <vt:lpstr>NEW Phonics Template</vt:lpstr>
      <vt:lpstr>Parent Meeting Introduction to Read Write Inc.</vt:lpstr>
      <vt:lpstr>Reading changes everything</vt:lpstr>
      <vt:lpstr>Who is Read Write Inc. for?</vt:lpstr>
      <vt:lpstr>Read Write Inc. Phonics daily lessons</vt:lpstr>
      <vt:lpstr>Progress groups</vt:lpstr>
      <vt:lpstr>One-to-one tutoring – ‘keep up, not catch up!’</vt:lpstr>
      <vt:lpstr>What is phonics?</vt:lpstr>
      <vt:lpstr>English alphabetic code</vt:lpstr>
      <vt:lpstr>Speed Sounds Set 1 and Set 2</vt:lpstr>
      <vt:lpstr>Pure Sounds (ruthmiskin.com)</vt:lpstr>
      <vt:lpstr>Speed Sounds Set 3</vt:lpstr>
      <vt:lpstr>Sounds + blending = word reading </vt:lpstr>
      <vt:lpstr>Meet Fred</vt:lpstr>
      <vt:lpstr>Teach spelling using Fred Fingers</vt:lpstr>
      <vt:lpstr>Three reads</vt:lpstr>
      <vt:lpstr>‘Special Friends’, ‘Fred Talk’</vt:lpstr>
      <vt:lpstr>Red Words</vt:lpstr>
      <vt:lpstr>Which books will children bring home?</vt:lpstr>
      <vt:lpstr>What can I do?</vt:lpstr>
      <vt:lpstr>Free Video Tutorials (ruthmiskin.com)</vt:lpstr>
      <vt:lpstr>Online resources available</vt:lpstr>
      <vt:lpstr>PowerPoint Presentation</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JTappenden</cp:lastModifiedBy>
  <cp:revision>114</cp:revision>
  <dcterms:created xsi:type="dcterms:W3CDTF">2015-11-23T14:36:59Z</dcterms:created>
  <dcterms:modified xsi:type="dcterms:W3CDTF">2023-09-28T13:45:23Z</dcterms:modified>
</cp:coreProperties>
</file>