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2416-93DA-4271-B00E-A1F19BBADB17}" type="datetimeFigureOut">
              <a:rPr lang="en-GB" smtClean="0"/>
              <a:t>05/12/2021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D7DA6-153C-45A3-BB60-FE730B6C3A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026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2416-93DA-4271-B00E-A1F19BBADB17}" type="datetimeFigureOut">
              <a:rPr lang="en-GB" smtClean="0"/>
              <a:t>05/12/2021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D7DA6-153C-45A3-BB60-FE730B6C3A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266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2416-93DA-4271-B00E-A1F19BBADB17}" type="datetimeFigureOut">
              <a:rPr lang="en-GB" smtClean="0"/>
              <a:t>05/12/2021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D7DA6-153C-45A3-BB60-FE730B6C3A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309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2416-93DA-4271-B00E-A1F19BBADB17}" type="datetimeFigureOut">
              <a:rPr lang="en-GB" smtClean="0"/>
              <a:t>05/12/2021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D7DA6-153C-45A3-BB60-FE730B6C3A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127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2416-93DA-4271-B00E-A1F19BBADB17}" type="datetimeFigureOut">
              <a:rPr lang="en-GB" smtClean="0"/>
              <a:t>05/12/2021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D7DA6-153C-45A3-BB60-FE730B6C3A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657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2416-93DA-4271-B00E-A1F19BBADB17}" type="datetimeFigureOut">
              <a:rPr lang="en-GB" smtClean="0"/>
              <a:t>05/12/2021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D7DA6-153C-45A3-BB60-FE730B6C3A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446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2416-93DA-4271-B00E-A1F19BBADB17}" type="datetimeFigureOut">
              <a:rPr lang="en-GB" smtClean="0"/>
              <a:t>05/12/2021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D7DA6-153C-45A3-BB60-FE730B6C3A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891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2416-93DA-4271-B00E-A1F19BBADB17}" type="datetimeFigureOut">
              <a:rPr lang="en-GB" smtClean="0"/>
              <a:t>05/12/2021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D7DA6-153C-45A3-BB60-FE730B6C3A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526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2416-93DA-4271-B00E-A1F19BBADB17}" type="datetimeFigureOut">
              <a:rPr lang="en-GB" smtClean="0"/>
              <a:t>05/12/2021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D7DA6-153C-45A3-BB60-FE730B6C3A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503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2416-93DA-4271-B00E-A1F19BBADB17}" type="datetimeFigureOut">
              <a:rPr lang="en-GB" smtClean="0"/>
              <a:t>05/12/2021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D7DA6-153C-45A3-BB60-FE730B6C3A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89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2416-93DA-4271-B00E-A1F19BBADB17}" type="datetimeFigureOut">
              <a:rPr lang="en-GB" smtClean="0"/>
              <a:t>05/12/2021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D7DA6-153C-45A3-BB60-FE730B6C3A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506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2416-93DA-4271-B00E-A1F19BBADB17}" type="datetimeFigureOut">
              <a:rPr lang="en-GB" smtClean="0"/>
              <a:t>05/12/2021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D7DA6-153C-45A3-BB60-FE730B6C3A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620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2416-93DA-4271-B00E-A1F19BBADB17}" type="datetimeFigureOut">
              <a:rPr lang="en-GB" smtClean="0"/>
              <a:t>05/12/2021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D7DA6-153C-45A3-BB60-FE730B6C3A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87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0A552416-93DA-4271-B00E-A1F19BBADB17}" type="datetimeFigureOut">
              <a:rPr lang="en-GB" smtClean="0"/>
              <a:t>05/12/2021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85FD7DA6-153C-45A3-BB60-FE730B6C3A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686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A552416-93DA-4271-B00E-A1F19BBADB17}" type="datetimeFigureOut">
              <a:rPr lang="en-GB" smtClean="0"/>
              <a:t>05/12/2021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85FD7DA6-153C-45A3-BB60-FE730B6C3A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539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Different Families….Same love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4"/>
          <a:stretch/>
        </p:blipFill>
        <p:spPr>
          <a:xfrm>
            <a:off x="4700788" y="241111"/>
            <a:ext cx="2575775" cy="318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09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1"/>
          <a:stretch/>
        </p:blipFill>
        <p:spPr>
          <a:xfrm>
            <a:off x="3446977" y="360607"/>
            <a:ext cx="5143500" cy="581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58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570" y="203556"/>
            <a:ext cx="4778330" cy="637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37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740" y="196402"/>
            <a:ext cx="8298288" cy="622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71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mail.google.com/mail/u/0?ui=2&amp;ik=bbe12a08cb&amp;attid=0.1&amp;permmsgid=msg-f:1689495629622417651&amp;th=17724b52e53818f3&amp;view=fimg&amp;sz=s0-l75-ft&amp;attbid=ANGjdJ90zGjYw5-KEqW15hUTXW7vSLehN5vHzMOxWAIbN4nf-0U85hRT6r7DgWr-UyrS6SbxI52v2Ep0IipBTAcqVMogOFUiN-KCo0zy0LVRkd017QNiOkFMjT3IWH4&amp;disp=emb&amp;realattid=95a22542abfd0d74_0.1.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84" y="705832"/>
            <a:ext cx="4507874" cy="601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68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834" y="273676"/>
            <a:ext cx="7989194" cy="599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25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022" y="169214"/>
            <a:ext cx="4881361" cy="650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69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42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73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206" y="203557"/>
            <a:ext cx="4894240" cy="652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20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8</TotalTime>
  <Words>5</Words>
  <Application>Microsoft Office PowerPoint</Application>
  <PresentationFormat>Widescreen</PresentationFormat>
  <Paragraphs>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Century Gothic</vt:lpstr>
      <vt:lpstr>Comic Sans MS</vt:lpstr>
      <vt:lpstr>Wingdings 2</vt:lpstr>
      <vt:lpstr>Quotable</vt:lpstr>
      <vt:lpstr>Different Families….Same love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Different Families….Same love</dc:title>
  <dc:creator>Admin</dc:creator>
  <cp:lastModifiedBy>Admin</cp:lastModifiedBy>
  <cp:revision>2</cp:revision>
  <dcterms:created xsi:type="dcterms:W3CDTF">2021-01-21T11:43:40Z</dcterms:created>
  <dcterms:modified xsi:type="dcterms:W3CDTF">2021-12-05T14:29:02Z</dcterms:modified>
</cp:coreProperties>
</file>